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B3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52438" y="370839"/>
            <a:ext cx="11183123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50" b="0" i="0">
                <a:solidFill>
                  <a:srgbClr val="D3C7B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ABBD83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50" b="0" i="0">
                <a:solidFill>
                  <a:srgbClr val="D3C7B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999317" y="2415652"/>
            <a:ext cx="7377430" cy="6271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ABBD83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50" b="0" i="0">
                <a:solidFill>
                  <a:srgbClr val="D3C7B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22270" y="1345646"/>
            <a:ext cx="417829" cy="1238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50" b="0" i="0">
                <a:solidFill>
                  <a:srgbClr val="D3C7B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0719" y="2919214"/>
            <a:ext cx="17226561" cy="6798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ABBD83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823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912" y="1278930"/>
            <a:ext cx="7286624" cy="74390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615802" y="2199450"/>
            <a:ext cx="7039609" cy="13544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700" spc="15" dirty="0">
                <a:solidFill>
                  <a:srgbClr val="ABBD83"/>
                </a:solidFill>
              </a:rPr>
              <a:t>С</a:t>
            </a:r>
            <a:r>
              <a:rPr sz="8700" spc="-254" dirty="0">
                <a:solidFill>
                  <a:srgbClr val="ABBD83"/>
                </a:solidFill>
              </a:rPr>
              <a:t>п</a:t>
            </a:r>
            <a:r>
              <a:rPr sz="8700" spc="-135" dirty="0">
                <a:solidFill>
                  <a:srgbClr val="ABBD83"/>
                </a:solidFill>
              </a:rPr>
              <a:t>а</a:t>
            </a:r>
            <a:r>
              <a:rPr sz="8700" spc="-145" dirty="0">
                <a:solidFill>
                  <a:srgbClr val="ABBD83"/>
                </a:solidFill>
              </a:rPr>
              <a:t>с</a:t>
            </a:r>
            <a:r>
              <a:rPr sz="8700" spc="225" dirty="0">
                <a:solidFill>
                  <a:srgbClr val="ABBD83"/>
                </a:solidFill>
              </a:rPr>
              <a:t>т</a:t>
            </a:r>
            <a:r>
              <a:rPr sz="8700" spc="-20" dirty="0">
                <a:solidFill>
                  <a:srgbClr val="ABBD83"/>
                </a:solidFill>
              </a:rPr>
              <a:t>и</a:t>
            </a:r>
            <a:r>
              <a:rPr sz="8700" spc="-530" dirty="0">
                <a:solidFill>
                  <a:srgbClr val="ABBD83"/>
                </a:solidFill>
              </a:rPr>
              <a:t> </a:t>
            </a:r>
            <a:r>
              <a:rPr sz="8700" spc="-10" dirty="0">
                <a:solidFill>
                  <a:srgbClr val="ABBD83"/>
                </a:solidFill>
              </a:rPr>
              <a:t>ж</a:t>
            </a:r>
            <a:r>
              <a:rPr sz="8700" spc="-110" dirty="0">
                <a:solidFill>
                  <a:srgbClr val="ABBD83"/>
                </a:solidFill>
              </a:rPr>
              <a:t>и</a:t>
            </a:r>
            <a:r>
              <a:rPr sz="8700" spc="-440" dirty="0">
                <a:solidFill>
                  <a:srgbClr val="ABBD83"/>
                </a:solidFill>
              </a:rPr>
              <a:t>з</a:t>
            </a:r>
            <a:r>
              <a:rPr sz="8700" spc="-80" dirty="0">
                <a:solidFill>
                  <a:srgbClr val="ABBD83"/>
                </a:solidFill>
              </a:rPr>
              <a:t>н</a:t>
            </a:r>
            <a:r>
              <a:rPr sz="8700" spc="75" dirty="0">
                <a:solidFill>
                  <a:srgbClr val="ABBD83"/>
                </a:solidFill>
              </a:rPr>
              <a:t>ь</a:t>
            </a:r>
            <a:endParaRPr sz="8700"/>
          </a:p>
        </p:txBody>
      </p:sp>
      <p:sp>
        <p:nvSpPr>
          <p:cNvPr id="5" name="object 5"/>
          <p:cNvSpPr txBox="1"/>
          <p:nvPr/>
        </p:nvSpPr>
        <p:spPr>
          <a:xfrm>
            <a:off x="9593774" y="5249054"/>
            <a:ext cx="7091045" cy="766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i="1" spc="-425" dirty="0">
                <a:solidFill>
                  <a:srgbClr val="ABBD83"/>
                </a:solidFill>
                <a:latin typeface="Trebuchet MS"/>
                <a:cs typeface="Trebuchet MS"/>
              </a:rPr>
              <a:t>Руководство</a:t>
            </a:r>
            <a:r>
              <a:rPr sz="4900" i="1" spc="270" dirty="0">
                <a:solidFill>
                  <a:srgbClr val="ABBD83"/>
                </a:solidFill>
                <a:latin typeface="Trebuchet MS"/>
                <a:cs typeface="Trebuchet MS"/>
              </a:rPr>
              <a:t> </a:t>
            </a:r>
            <a:r>
              <a:rPr sz="4900" i="1" spc="-254" dirty="0">
                <a:solidFill>
                  <a:srgbClr val="ABBD83"/>
                </a:solidFill>
                <a:latin typeface="Trebuchet MS"/>
                <a:cs typeface="Trebuchet MS"/>
              </a:rPr>
              <a:t>к</a:t>
            </a:r>
            <a:r>
              <a:rPr sz="4900" i="1" spc="275" dirty="0">
                <a:solidFill>
                  <a:srgbClr val="ABBD83"/>
                </a:solidFill>
                <a:latin typeface="Trebuchet MS"/>
                <a:cs typeface="Trebuchet MS"/>
              </a:rPr>
              <a:t> </a:t>
            </a:r>
            <a:r>
              <a:rPr sz="4900" i="1" spc="-475" dirty="0" err="1">
                <a:solidFill>
                  <a:srgbClr val="ABBD83"/>
                </a:solidFill>
                <a:latin typeface="Trebuchet MS"/>
                <a:cs typeface="Trebuchet MS"/>
              </a:rPr>
              <a:t>действию</a:t>
            </a:r>
            <a:endParaRPr sz="4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38509" y="3823596"/>
            <a:ext cx="7087234" cy="0"/>
          </a:xfrm>
          <a:custGeom>
            <a:avLst/>
            <a:gdLst/>
            <a:ahLst/>
            <a:cxnLst/>
            <a:rect l="l" t="t" r="r" b="b"/>
            <a:pathLst>
              <a:path w="7087234">
                <a:moveTo>
                  <a:pt x="0" y="0"/>
                </a:moveTo>
                <a:lnTo>
                  <a:pt x="7086635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38509" y="6465317"/>
            <a:ext cx="7087234" cy="0"/>
          </a:xfrm>
          <a:custGeom>
            <a:avLst/>
            <a:gdLst/>
            <a:ahLst/>
            <a:cxnLst/>
            <a:rect l="l" t="t" r="r" b="b"/>
            <a:pathLst>
              <a:path w="7087234">
                <a:moveTo>
                  <a:pt x="0" y="0"/>
                </a:moveTo>
                <a:lnTo>
                  <a:pt x="7086635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8687" y="9705213"/>
            <a:ext cx="8477885" cy="0"/>
          </a:xfrm>
          <a:custGeom>
            <a:avLst/>
            <a:gdLst/>
            <a:ahLst/>
            <a:cxnLst/>
            <a:rect l="l" t="t" r="r" b="b"/>
            <a:pathLst>
              <a:path w="8477885">
                <a:moveTo>
                  <a:pt x="0" y="0"/>
                </a:moveTo>
                <a:lnTo>
                  <a:pt x="8477336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66741" y="5094284"/>
            <a:ext cx="1160145" cy="1314450"/>
          </a:xfrm>
          <a:custGeom>
            <a:avLst/>
            <a:gdLst/>
            <a:ahLst/>
            <a:cxnLst/>
            <a:rect l="l" t="t" r="r" b="b"/>
            <a:pathLst>
              <a:path w="1160145" h="1314450">
                <a:moveTo>
                  <a:pt x="770260" y="459292"/>
                </a:moveTo>
                <a:lnTo>
                  <a:pt x="719657" y="453277"/>
                </a:lnTo>
                <a:lnTo>
                  <a:pt x="673977" y="437420"/>
                </a:lnTo>
                <a:lnTo>
                  <a:pt x="663894" y="386400"/>
                </a:lnTo>
                <a:lnTo>
                  <a:pt x="644777" y="338948"/>
                </a:lnTo>
                <a:lnTo>
                  <a:pt x="617573" y="296011"/>
                </a:lnTo>
                <a:lnTo>
                  <a:pt x="583226" y="258533"/>
                </a:lnTo>
                <a:lnTo>
                  <a:pt x="542683" y="227458"/>
                </a:lnTo>
                <a:lnTo>
                  <a:pt x="547345" y="181982"/>
                </a:lnTo>
                <a:lnTo>
                  <a:pt x="560701" y="139632"/>
                </a:lnTo>
                <a:lnTo>
                  <a:pt x="581837" y="101239"/>
                </a:lnTo>
                <a:lnTo>
                  <a:pt x="609697" y="67800"/>
                </a:lnTo>
                <a:lnTo>
                  <a:pt x="643440" y="40059"/>
                </a:lnTo>
                <a:lnTo>
                  <a:pt x="682080" y="18932"/>
                </a:lnTo>
                <a:lnTo>
                  <a:pt x="724670" y="5288"/>
                </a:lnTo>
                <a:lnTo>
                  <a:pt x="770260" y="0"/>
                </a:lnTo>
                <a:lnTo>
                  <a:pt x="816572" y="4664"/>
                </a:lnTo>
                <a:lnTo>
                  <a:pt x="859704" y="18043"/>
                </a:lnTo>
                <a:lnTo>
                  <a:pt x="898733" y="39214"/>
                </a:lnTo>
                <a:lnTo>
                  <a:pt x="932736" y="67253"/>
                </a:lnTo>
                <a:lnTo>
                  <a:pt x="960813" y="101281"/>
                </a:lnTo>
                <a:lnTo>
                  <a:pt x="981972" y="140248"/>
                </a:lnTo>
                <a:lnTo>
                  <a:pt x="995358" y="183357"/>
                </a:lnTo>
                <a:lnTo>
                  <a:pt x="1000025" y="229646"/>
                </a:lnTo>
                <a:lnTo>
                  <a:pt x="995358" y="275934"/>
                </a:lnTo>
                <a:lnTo>
                  <a:pt x="981972" y="319043"/>
                </a:lnTo>
                <a:lnTo>
                  <a:pt x="960790" y="358052"/>
                </a:lnTo>
                <a:lnTo>
                  <a:pt x="932736" y="392038"/>
                </a:lnTo>
                <a:lnTo>
                  <a:pt x="898733" y="420077"/>
                </a:lnTo>
                <a:lnTo>
                  <a:pt x="859704" y="441248"/>
                </a:lnTo>
                <a:lnTo>
                  <a:pt x="816572" y="454627"/>
                </a:lnTo>
                <a:lnTo>
                  <a:pt x="770260" y="459292"/>
                </a:lnTo>
                <a:close/>
              </a:path>
              <a:path w="1160145" h="1314450">
                <a:moveTo>
                  <a:pt x="391694" y="695499"/>
                </a:moveTo>
                <a:lnTo>
                  <a:pt x="345382" y="690834"/>
                </a:lnTo>
                <a:lnTo>
                  <a:pt x="302250" y="677455"/>
                </a:lnTo>
                <a:lnTo>
                  <a:pt x="263221" y="656285"/>
                </a:lnTo>
                <a:lnTo>
                  <a:pt x="229217" y="628245"/>
                </a:lnTo>
                <a:lnTo>
                  <a:pt x="201164" y="594260"/>
                </a:lnTo>
                <a:lnTo>
                  <a:pt x="179982" y="555251"/>
                </a:lnTo>
                <a:lnTo>
                  <a:pt x="166596" y="512141"/>
                </a:lnTo>
                <a:lnTo>
                  <a:pt x="161929" y="465853"/>
                </a:lnTo>
                <a:lnTo>
                  <a:pt x="166596" y="419565"/>
                </a:lnTo>
                <a:lnTo>
                  <a:pt x="179982" y="376455"/>
                </a:lnTo>
                <a:lnTo>
                  <a:pt x="201164" y="337446"/>
                </a:lnTo>
                <a:lnTo>
                  <a:pt x="229217" y="303460"/>
                </a:lnTo>
                <a:lnTo>
                  <a:pt x="263221" y="275421"/>
                </a:lnTo>
                <a:lnTo>
                  <a:pt x="302250" y="254251"/>
                </a:lnTo>
                <a:lnTo>
                  <a:pt x="345382" y="240872"/>
                </a:lnTo>
                <a:lnTo>
                  <a:pt x="391694" y="236207"/>
                </a:lnTo>
                <a:lnTo>
                  <a:pt x="438006" y="240872"/>
                </a:lnTo>
                <a:lnTo>
                  <a:pt x="481138" y="254251"/>
                </a:lnTo>
                <a:lnTo>
                  <a:pt x="520168" y="275421"/>
                </a:lnTo>
                <a:lnTo>
                  <a:pt x="554171" y="303460"/>
                </a:lnTo>
                <a:lnTo>
                  <a:pt x="582225" y="337446"/>
                </a:lnTo>
                <a:lnTo>
                  <a:pt x="603406" y="376455"/>
                </a:lnTo>
                <a:lnTo>
                  <a:pt x="616792" y="419565"/>
                </a:lnTo>
                <a:lnTo>
                  <a:pt x="621459" y="465853"/>
                </a:lnTo>
                <a:lnTo>
                  <a:pt x="616792" y="512141"/>
                </a:lnTo>
                <a:lnTo>
                  <a:pt x="603406" y="555251"/>
                </a:lnTo>
                <a:lnTo>
                  <a:pt x="582225" y="594260"/>
                </a:lnTo>
                <a:lnTo>
                  <a:pt x="554171" y="628245"/>
                </a:lnTo>
                <a:lnTo>
                  <a:pt x="520168" y="656285"/>
                </a:lnTo>
                <a:lnTo>
                  <a:pt x="481138" y="677455"/>
                </a:lnTo>
                <a:lnTo>
                  <a:pt x="438006" y="690834"/>
                </a:lnTo>
                <a:lnTo>
                  <a:pt x="391694" y="695499"/>
                </a:lnTo>
                <a:close/>
              </a:path>
              <a:path w="1160145" h="1314450">
                <a:moveTo>
                  <a:pt x="835907" y="1076055"/>
                </a:moveTo>
                <a:lnTo>
                  <a:pt x="835907" y="1003880"/>
                </a:lnTo>
                <a:lnTo>
                  <a:pt x="832107" y="952446"/>
                </a:lnTo>
                <a:lnTo>
                  <a:pt x="821066" y="903460"/>
                </a:lnTo>
                <a:lnTo>
                  <a:pt x="803326" y="857426"/>
                </a:lnTo>
                <a:lnTo>
                  <a:pt x="779427" y="814848"/>
                </a:lnTo>
                <a:lnTo>
                  <a:pt x="749908" y="776230"/>
                </a:lnTo>
                <a:lnTo>
                  <a:pt x="715310" y="742076"/>
                </a:lnTo>
                <a:lnTo>
                  <a:pt x="676174" y="712891"/>
                </a:lnTo>
                <a:lnTo>
                  <a:pt x="633040" y="689178"/>
                </a:lnTo>
                <a:lnTo>
                  <a:pt x="586448" y="671441"/>
                </a:lnTo>
                <a:lnTo>
                  <a:pt x="621972" y="630228"/>
                </a:lnTo>
                <a:lnTo>
                  <a:pt x="649086" y="582863"/>
                </a:lnTo>
                <a:lnTo>
                  <a:pt x="666763" y="530578"/>
                </a:lnTo>
                <a:lnTo>
                  <a:pt x="673977" y="474601"/>
                </a:lnTo>
                <a:lnTo>
                  <a:pt x="866542" y="474601"/>
                </a:lnTo>
                <a:lnTo>
                  <a:pt x="914101" y="478437"/>
                </a:lnTo>
                <a:lnTo>
                  <a:pt x="959218" y="489543"/>
                </a:lnTo>
                <a:lnTo>
                  <a:pt x="1001289" y="507316"/>
                </a:lnTo>
                <a:lnTo>
                  <a:pt x="1039710" y="531151"/>
                </a:lnTo>
                <a:lnTo>
                  <a:pt x="1073878" y="560445"/>
                </a:lnTo>
                <a:lnTo>
                  <a:pt x="1103187" y="594594"/>
                </a:lnTo>
                <a:lnTo>
                  <a:pt x="1127034" y="632996"/>
                </a:lnTo>
                <a:lnTo>
                  <a:pt x="1144816" y="675045"/>
                </a:lnTo>
                <a:lnTo>
                  <a:pt x="1155928" y="720139"/>
                </a:lnTo>
                <a:lnTo>
                  <a:pt x="1159741" y="767358"/>
                </a:lnTo>
                <a:lnTo>
                  <a:pt x="1159766" y="1003881"/>
                </a:lnTo>
                <a:lnTo>
                  <a:pt x="1157578" y="1003881"/>
                </a:lnTo>
                <a:lnTo>
                  <a:pt x="1142260" y="1012629"/>
                </a:lnTo>
                <a:lnTo>
                  <a:pt x="1102223" y="1028587"/>
                </a:lnTo>
                <a:lnTo>
                  <a:pt x="1058013" y="1042702"/>
                </a:lnTo>
                <a:lnTo>
                  <a:pt x="998485" y="1057181"/>
                </a:lnTo>
                <a:lnTo>
                  <a:pt x="924247" y="1069231"/>
                </a:lnTo>
                <a:lnTo>
                  <a:pt x="835907" y="1076055"/>
                </a:lnTo>
                <a:close/>
              </a:path>
              <a:path w="1160145" h="1314450">
                <a:moveTo>
                  <a:pt x="413577" y="1314449"/>
                </a:moveTo>
                <a:lnTo>
                  <a:pt x="371333" y="1313698"/>
                </a:lnTo>
                <a:lnTo>
                  <a:pt x="326731" y="1311305"/>
                </a:lnTo>
                <a:lnTo>
                  <a:pt x="279872" y="1307068"/>
                </a:lnTo>
                <a:lnTo>
                  <a:pt x="230859" y="1300780"/>
                </a:lnTo>
                <a:lnTo>
                  <a:pt x="179794" y="1292237"/>
                </a:lnTo>
                <a:lnTo>
                  <a:pt x="126781" y="1281233"/>
                </a:lnTo>
                <a:lnTo>
                  <a:pt x="71921" y="1267563"/>
                </a:lnTo>
                <a:lnTo>
                  <a:pt x="0" y="1246649"/>
                </a:lnTo>
                <a:lnTo>
                  <a:pt x="0" y="1003880"/>
                </a:lnTo>
                <a:lnTo>
                  <a:pt x="3838" y="956346"/>
                </a:lnTo>
                <a:lnTo>
                  <a:pt x="14950" y="911252"/>
                </a:lnTo>
                <a:lnTo>
                  <a:pt x="32731" y="869203"/>
                </a:lnTo>
                <a:lnTo>
                  <a:pt x="56579" y="830802"/>
                </a:lnTo>
                <a:lnTo>
                  <a:pt x="85888" y="796652"/>
                </a:lnTo>
                <a:lnTo>
                  <a:pt x="120055" y="767358"/>
                </a:lnTo>
                <a:lnTo>
                  <a:pt x="158477" y="743523"/>
                </a:lnTo>
                <a:lnTo>
                  <a:pt x="200548" y="725751"/>
                </a:lnTo>
                <a:lnTo>
                  <a:pt x="245668" y="714645"/>
                </a:lnTo>
                <a:lnTo>
                  <a:pt x="293224" y="710809"/>
                </a:lnTo>
                <a:lnTo>
                  <a:pt x="487977" y="710809"/>
                </a:lnTo>
                <a:lnTo>
                  <a:pt x="535535" y="714645"/>
                </a:lnTo>
                <a:lnTo>
                  <a:pt x="580636" y="725751"/>
                </a:lnTo>
                <a:lnTo>
                  <a:pt x="622666" y="743523"/>
                </a:lnTo>
                <a:lnTo>
                  <a:pt x="661006" y="767358"/>
                </a:lnTo>
                <a:lnTo>
                  <a:pt x="695039" y="796652"/>
                </a:lnTo>
                <a:lnTo>
                  <a:pt x="724149" y="830802"/>
                </a:lnTo>
                <a:lnTo>
                  <a:pt x="747719" y="869203"/>
                </a:lnTo>
                <a:lnTo>
                  <a:pt x="765130" y="911252"/>
                </a:lnTo>
                <a:lnTo>
                  <a:pt x="775767" y="956346"/>
                </a:lnTo>
                <a:lnTo>
                  <a:pt x="779013" y="1003880"/>
                </a:lnTo>
                <a:lnTo>
                  <a:pt x="779013" y="1240088"/>
                </a:lnTo>
                <a:lnTo>
                  <a:pt x="776824" y="1240088"/>
                </a:lnTo>
                <a:lnTo>
                  <a:pt x="761507" y="1248836"/>
                </a:lnTo>
                <a:lnTo>
                  <a:pt x="726214" y="1263757"/>
                </a:lnTo>
                <a:lnTo>
                  <a:pt x="688414" y="1276497"/>
                </a:lnTo>
                <a:lnTo>
                  <a:pt x="637791" y="1290002"/>
                </a:lnTo>
                <a:lnTo>
                  <a:pt x="574805" y="1302207"/>
                </a:lnTo>
                <a:lnTo>
                  <a:pt x="499913" y="1311044"/>
                </a:lnTo>
                <a:lnTo>
                  <a:pt x="413577" y="1314449"/>
                </a:lnTo>
                <a:close/>
              </a:path>
            </a:pathLst>
          </a:custGeom>
          <a:solidFill>
            <a:srgbClr val="738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74493" y="8520035"/>
            <a:ext cx="3212465" cy="1314450"/>
          </a:xfrm>
          <a:custGeom>
            <a:avLst/>
            <a:gdLst/>
            <a:ahLst/>
            <a:cxnLst/>
            <a:rect l="l" t="t" r="r" b="b"/>
            <a:pathLst>
              <a:path w="3212465" h="1314450">
                <a:moveTo>
                  <a:pt x="621461" y="465848"/>
                </a:moveTo>
                <a:lnTo>
                  <a:pt x="616788" y="419557"/>
                </a:lnTo>
                <a:lnTo>
                  <a:pt x="603402" y="376453"/>
                </a:lnTo>
                <a:lnTo>
                  <a:pt x="582231" y="337439"/>
                </a:lnTo>
                <a:lnTo>
                  <a:pt x="554177" y="303453"/>
                </a:lnTo>
                <a:lnTo>
                  <a:pt x="520166" y="275412"/>
                </a:lnTo>
                <a:lnTo>
                  <a:pt x="481139" y="254241"/>
                </a:lnTo>
                <a:lnTo>
                  <a:pt x="438010" y="240868"/>
                </a:lnTo>
                <a:lnTo>
                  <a:pt x="391693" y="236207"/>
                </a:lnTo>
                <a:lnTo>
                  <a:pt x="345389" y="240868"/>
                </a:lnTo>
                <a:lnTo>
                  <a:pt x="302247" y="254241"/>
                </a:lnTo>
                <a:lnTo>
                  <a:pt x="263220" y="275412"/>
                </a:lnTo>
                <a:lnTo>
                  <a:pt x="229222" y="303453"/>
                </a:lnTo>
                <a:lnTo>
                  <a:pt x="201168" y="337439"/>
                </a:lnTo>
                <a:lnTo>
                  <a:pt x="179984" y="376453"/>
                </a:lnTo>
                <a:lnTo>
                  <a:pt x="166598" y="419557"/>
                </a:lnTo>
                <a:lnTo>
                  <a:pt x="161925" y="465848"/>
                </a:lnTo>
                <a:lnTo>
                  <a:pt x="166598" y="512140"/>
                </a:lnTo>
                <a:lnTo>
                  <a:pt x="179984" y="555244"/>
                </a:lnTo>
                <a:lnTo>
                  <a:pt x="201168" y="594258"/>
                </a:lnTo>
                <a:lnTo>
                  <a:pt x="229222" y="628243"/>
                </a:lnTo>
                <a:lnTo>
                  <a:pt x="263220" y="656285"/>
                </a:lnTo>
                <a:lnTo>
                  <a:pt x="302247" y="677443"/>
                </a:lnTo>
                <a:lnTo>
                  <a:pt x="345389" y="690829"/>
                </a:lnTo>
                <a:lnTo>
                  <a:pt x="391693" y="695490"/>
                </a:lnTo>
                <a:lnTo>
                  <a:pt x="438010" y="690829"/>
                </a:lnTo>
                <a:lnTo>
                  <a:pt x="481139" y="677443"/>
                </a:lnTo>
                <a:lnTo>
                  <a:pt x="520166" y="656285"/>
                </a:lnTo>
                <a:lnTo>
                  <a:pt x="554177" y="628243"/>
                </a:lnTo>
                <a:lnTo>
                  <a:pt x="582231" y="594258"/>
                </a:lnTo>
                <a:lnTo>
                  <a:pt x="603402" y="555244"/>
                </a:lnTo>
                <a:lnTo>
                  <a:pt x="616788" y="512140"/>
                </a:lnTo>
                <a:lnTo>
                  <a:pt x="621461" y="465848"/>
                </a:lnTo>
                <a:close/>
              </a:path>
              <a:path w="3212465" h="1314450">
                <a:moveTo>
                  <a:pt x="779018" y="1003871"/>
                </a:moveTo>
                <a:lnTo>
                  <a:pt x="775766" y="956335"/>
                </a:lnTo>
                <a:lnTo>
                  <a:pt x="765136" y="911250"/>
                </a:lnTo>
                <a:lnTo>
                  <a:pt x="747725" y="869200"/>
                </a:lnTo>
                <a:lnTo>
                  <a:pt x="724154" y="830795"/>
                </a:lnTo>
                <a:lnTo>
                  <a:pt x="695045" y="796645"/>
                </a:lnTo>
                <a:lnTo>
                  <a:pt x="661009" y="767346"/>
                </a:lnTo>
                <a:lnTo>
                  <a:pt x="622668" y="743521"/>
                </a:lnTo>
                <a:lnTo>
                  <a:pt x="580631" y="725741"/>
                </a:lnTo>
                <a:lnTo>
                  <a:pt x="535533" y="714641"/>
                </a:lnTo>
                <a:lnTo>
                  <a:pt x="487972" y="710806"/>
                </a:lnTo>
                <a:lnTo>
                  <a:pt x="293230" y="710806"/>
                </a:lnTo>
                <a:lnTo>
                  <a:pt x="245668" y="714641"/>
                </a:lnTo>
                <a:lnTo>
                  <a:pt x="200545" y="725741"/>
                </a:lnTo>
                <a:lnTo>
                  <a:pt x="158483" y="743521"/>
                </a:lnTo>
                <a:lnTo>
                  <a:pt x="120053" y="767346"/>
                </a:lnTo>
                <a:lnTo>
                  <a:pt x="85890" y="796645"/>
                </a:lnTo>
                <a:lnTo>
                  <a:pt x="56578" y="830795"/>
                </a:lnTo>
                <a:lnTo>
                  <a:pt x="32727" y="869200"/>
                </a:lnTo>
                <a:lnTo>
                  <a:pt x="14947" y="911250"/>
                </a:lnTo>
                <a:lnTo>
                  <a:pt x="3835" y="956335"/>
                </a:lnTo>
                <a:lnTo>
                  <a:pt x="0" y="1003871"/>
                </a:lnTo>
                <a:lnTo>
                  <a:pt x="0" y="1246644"/>
                </a:lnTo>
                <a:lnTo>
                  <a:pt x="71920" y="1267561"/>
                </a:lnTo>
                <a:lnTo>
                  <a:pt x="126784" y="1281226"/>
                </a:lnTo>
                <a:lnTo>
                  <a:pt x="179793" y="1292225"/>
                </a:lnTo>
                <a:lnTo>
                  <a:pt x="230860" y="1300772"/>
                </a:lnTo>
                <a:lnTo>
                  <a:pt x="279869" y="1307058"/>
                </a:lnTo>
                <a:lnTo>
                  <a:pt x="326732" y="1311300"/>
                </a:lnTo>
                <a:lnTo>
                  <a:pt x="371335" y="1313688"/>
                </a:lnTo>
                <a:lnTo>
                  <a:pt x="413575" y="1314450"/>
                </a:lnTo>
                <a:lnTo>
                  <a:pt x="499910" y="1311033"/>
                </a:lnTo>
                <a:lnTo>
                  <a:pt x="574802" y="1302207"/>
                </a:lnTo>
                <a:lnTo>
                  <a:pt x="637794" y="1290002"/>
                </a:lnTo>
                <a:lnTo>
                  <a:pt x="688416" y="1276489"/>
                </a:lnTo>
                <a:lnTo>
                  <a:pt x="726211" y="1263751"/>
                </a:lnTo>
                <a:lnTo>
                  <a:pt x="761504" y="1248829"/>
                </a:lnTo>
                <a:lnTo>
                  <a:pt x="776820" y="1240078"/>
                </a:lnTo>
                <a:lnTo>
                  <a:pt x="779018" y="1240078"/>
                </a:lnTo>
                <a:lnTo>
                  <a:pt x="779018" y="1003871"/>
                </a:lnTo>
                <a:close/>
              </a:path>
              <a:path w="3212465" h="1314450">
                <a:moveTo>
                  <a:pt x="1000023" y="229641"/>
                </a:moveTo>
                <a:lnTo>
                  <a:pt x="995362" y="183349"/>
                </a:lnTo>
                <a:lnTo>
                  <a:pt x="981976" y="140246"/>
                </a:lnTo>
                <a:lnTo>
                  <a:pt x="960818" y="101269"/>
                </a:lnTo>
                <a:lnTo>
                  <a:pt x="932738" y="67246"/>
                </a:lnTo>
                <a:lnTo>
                  <a:pt x="898728" y="39204"/>
                </a:lnTo>
                <a:lnTo>
                  <a:pt x="859701" y="18034"/>
                </a:lnTo>
                <a:lnTo>
                  <a:pt x="816571" y="4660"/>
                </a:lnTo>
                <a:lnTo>
                  <a:pt x="770255" y="0"/>
                </a:lnTo>
                <a:lnTo>
                  <a:pt x="724674" y="5283"/>
                </a:lnTo>
                <a:lnTo>
                  <a:pt x="682078" y="18923"/>
                </a:lnTo>
                <a:lnTo>
                  <a:pt x="643445" y="40055"/>
                </a:lnTo>
                <a:lnTo>
                  <a:pt x="609701" y="67792"/>
                </a:lnTo>
                <a:lnTo>
                  <a:pt x="581837" y="101231"/>
                </a:lnTo>
                <a:lnTo>
                  <a:pt x="560705" y="139623"/>
                </a:lnTo>
                <a:lnTo>
                  <a:pt x="547344" y="181978"/>
                </a:lnTo>
                <a:lnTo>
                  <a:pt x="542683" y="227457"/>
                </a:lnTo>
                <a:lnTo>
                  <a:pt x="583222" y="258521"/>
                </a:lnTo>
                <a:lnTo>
                  <a:pt x="617575" y="296011"/>
                </a:lnTo>
                <a:lnTo>
                  <a:pt x="644779" y="338937"/>
                </a:lnTo>
                <a:lnTo>
                  <a:pt x="663892" y="386397"/>
                </a:lnTo>
                <a:lnTo>
                  <a:pt x="673976" y="437413"/>
                </a:lnTo>
                <a:lnTo>
                  <a:pt x="696099" y="446366"/>
                </a:lnTo>
                <a:lnTo>
                  <a:pt x="719658" y="453275"/>
                </a:lnTo>
                <a:lnTo>
                  <a:pt x="744448" y="457708"/>
                </a:lnTo>
                <a:lnTo>
                  <a:pt x="770255" y="459282"/>
                </a:lnTo>
                <a:lnTo>
                  <a:pt x="816571" y="454621"/>
                </a:lnTo>
                <a:lnTo>
                  <a:pt x="859701" y="441236"/>
                </a:lnTo>
                <a:lnTo>
                  <a:pt x="898728" y="420077"/>
                </a:lnTo>
                <a:lnTo>
                  <a:pt x="932738" y="392036"/>
                </a:lnTo>
                <a:lnTo>
                  <a:pt x="960793" y="358051"/>
                </a:lnTo>
                <a:lnTo>
                  <a:pt x="981976" y="319036"/>
                </a:lnTo>
                <a:lnTo>
                  <a:pt x="995362" y="275932"/>
                </a:lnTo>
                <a:lnTo>
                  <a:pt x="1000023" y="229641"/>
                </a:lnTo>
                <a:close/>
              </a:path>
              <a:path w="3212465" h="1314450">
                <a:moveTo>
                  <a:pt x="1644256" y="465848"/>
                </a:moveTo>
                <a:lnTo>
                  <a:pt x="1639595" y="419557"/>
                </a:lnTo>
                <a:lnTo>
                  <a:pt x="1626209" y="376453"/>
                </a:lnTo>
                <a:lnTo>
                  <a:pt x="1605026" y="337439"/>
                </a:lnTo>
                <a:lnTo>
                  <a:pt x="1576971" y="303453"/>
                </a:lnTo>
                <a:lnTo>
                  <a:pt x="1542973" y="275412"/>
                </a:lnTo>
                <a:lnTo>
                  <a:pt x="1503934" y="254241"/>
                </a:lnTo>
                <a:lnTo>
                  <a:pt x="1460804" y="240868"/>
                </a:lnTo>
                <a:lnTo>
                  <a:pt x="1414500" y="236207"/>
                </a:lnTo>
                <a:lnTo>
                  <a:pt x="1368183" y="240868"/>
                </a:lnTo>
                <a:lnTo>
                  <a:pt x="1325054" y="254241"/>
                </a:lnTo>
                <a:lnTo>
                  <a:pt x="1286027" y="275412"/>
                </a:lnTo>
                <a:lnTo>
                  <a:pt x="1252016" y="303453"/>
                </a:lnTo>
                <a:lnTo>
                  <a:pt x="1223962" y="337439"/>
                </a:lnTo>
                <a:lnTo>
                  <a:pt x="1202778" y="376453"/>
                </a:lnTo>
                <a:lnTo>
                  <a:pt x="1189393" y="419557"/>
                </a:lnTo>
                <a:lnTo>
                  <a:pt x="1184732" y="465848"/>
                </a:lnTo>
                <a:lnTo>
                  <a:pt x="1189393" y="512140"/>
                </a:lnTo>
                <a:lnTo>
                  <a:pt x="1202778" y="555244"/>
                </a:lnTo>
                <a:lnTo>
                  <a:pt x="1223962" y="594258"/>
                </a:lnTo>
                <a:lnTo>
                  <a:pt x="1252016" y="628243"/>
                </a:lnTo>
                <a:lnTo>
                  <a:pt x="1286027" y="656285"/>
                </a:lnTo>
                <a:lnTo>
                  <a:pt x="1325054" y="677443"/>
                </a:lnTo>
                <a:lnTo>
                  <a:pt x="1368183" y="690829"/>
                </a:lnTo>
                <a:lnTo>
                  <a:pt x="1414500" y="695490"/>
                </a:lnTo>
                <a:lnTo>
                  <a:pt x="1460804" y="690829"/>
                </a:lnTo>
                <a:lnTo>
                  <a:pt x="1503934" y="677443"/>
                </a:lnTo>
                <a:lnTo>
                  <a:pt x="1542973" y="656285"/>
                </a:lnTo>
                <a:lnTo>
                  <a:pt x="1576971" y="628243"/>
                </a:lnTo>
                <a:lnTo>
                  <a:pt x="1605026" y="594258"/>
                </a:lnTo>
                <a:lnTo>
                  <a:pt x="1626209" y="555244"/>
                </a:lnTo>
                <a:lnTo>
                  <a:pt x="1639595" y="512140"/>
                </a:lnTo>
                <a:lnTo>
                  <a:pt x="1644256" y="465848"/>
                </a:lnTo>
                <a:close/>
              </a:path>
              <a:path w="3212465" h="1314450">
                <a:moveTo>
                  <a:pt x="1801812" y="1003871"/>
                </a:moveTo>
                <a:lnTo>
                  <a:pt x="1798574" y="956335"/>
                </a:lnTo>
                <a:lnTo>
                  <a:pt x="1787931" y="911250"/>
                </a:lnTo>
                <a:lnTo>
                  <a:pt x="1770519" y="869200"/>
                </a:lnTo>
                <a:lnTo>
                  <a:pt x="1746948" y="830795"/>
                </a:lnTo>
                <a:lnTo>
                  <a:pt x="1717840" y="796645"/>
                </a:lnTo>
                <a:lnTo>
                  <a:pt x="1683804" y="767346"/>
                </a:lnTo>
                <a:lnTo>
                  <a:pt x="1645462" y="743521"/>
                </a:lnTo>
                <a:lnTo>
                  <a:pt x="1603438" y="725741"/>
                </a:lnTo>
                <a:lnTo>
                  <a:pt x="1558340" y="714641"/>
                </a:lnTo>
                <a:lnTo>
                  <a:pt x="1510779" y="710806"/>
                </a:lnTo>
                <a:lnTo>
                  <a:pt x="1316024" y="710806"/>
                </a:lnTo>
                <a:lnTo>
                  <a:pt x="1268463" y="714641"/>
                </a:lnTo>
                <a:lnTo>
                  <a:pt x="1223352" y="725741"/>
                </a:lnTo>
                <a:lnTo>
                  <a:pt x="1181277" y="743521"/>
                </a:lnTo>
                <a:lnTo>
                  <a:pt x="1158925" y="757389"/>
                </a:lnTo>
                <a:lnTo>
                  <a:pt x="1155928" y="720128"/>
                </a:lnTo>
                <a:lnTo>
                  <a:pt x="1144816" y="675043"/>
                </a:lnTo>
                <a:lnTo>
                  <a:pt x="1127036" y="632993"/>
                </a:lnTo>
                <a:lnTo>
                  <a:pt x="1103185" y="594588"/>
                </a:lnTo>
                <a:lnTo>
                  <a:pt x="1073873" y="560438"/>
                </a:lnTo>
                <a:lnTo>
                  <a:pt x="1039710" y="531139"/>
                </a:lnTo>
                <a:lnTo>
                  <a:pt x="1001293" y="507314"/>
                </a:lnTo>
                <a:lnTo>
                  <a:pt x="959218" y="489534"/>
                </a:lnTo>
                <a:lnTo>
                  <a:pt x="914107" y="478434"/>
                </a:lnTo>
                <a:lnTo>
                  <a:pt x="866546" y="474599"/>
                </a:lnTo>
                <a:lnTo>
                  <a:pt x="673976" y="474599"/>
                </a:lnTo>
                <a:lnTo>
                  <a:pt x="666762" y="530567"/>
                </a:lnTo>
                <a:lnTo>
                  <a:pt x="649084" y="582853"/>
                </a:lnTo>
                <a:lnTo>
                  <a:pt x="621969" y="630224"/>
                </a:lnTo>
                <a:lnTo>
                  <a:pt x="586447" y="671436"/>
                </a:lnTo>
                <a:lnTo>
                  <a:pt x="633044" y="689178"/>
                </a:lnTo>
                <a:lnTo>
                  <a:pt x="676173" y="712889"/>
                </a:lnTo>
                <a:lnTo>
                  <a:pt x="715314" y="742073"/>
                </a:lnTo>
                <a:lnTo>
                  <a:pt x="749909" y="776224"/>
                </a:lnTo>
                <a:lnTo>
                  <a:pt x="779424" y="814844"/>
                </a:lnTo>
                <a:lnTo>
                  <a:pt x="803325" y="857415"/>
                </a:lnTo>
                <a:lnTo>
                  <a:pt x="821067" y="903452"/>
                </a:lnTo>
                <a:lnTo>
                  <a:pt x="832104" y="952436"/>
                </a:lnTo>
                <a:lnTo>
                  <a:pt x="835914" y="1003871"/>
                </a:lnTo>
                <a:lnTo>
                  <a:pt x="835914" y="1076045"/>
                </a:lnTo>
                <a:lnTo>
                  <a:pt x="924242" y="1069225"/>
                </a:lnTo>
                <a:lnTo>
                  <a:pt x="998486" y="1057173"/>
                </a:lnTo>
                <a:lnTo>
                  <a:pt x="1022807" y="1051267"/>
                </a:lnTo>
                <a:lnTo>
                  <a:pt x="1022807" y="1246644"/>
                </a:lnTo>
                <a:lnTo>
                  <a:pt x="1094727" y="1267561"/>
                </a:lnTo>
                <a:lnTo>
                  <a:pt x="1149578" y="1281226"/>
                </a:lnTo>
                <a:lnTo>
                  <a:pt x="1202601" y="1292225"/>
                </a:lnTo>
                <a:lnTo>
                  <a:pt x="1253655" y="1300772"/>
                </a:lnTo>
                <a:lnTo>
                  <a:pt x="1302677" y="1307058"/>
                </a:lnTo>
                <a:lnTo>
                  <a:pt x="1349527" y="1311300"/>
                </a:lnTo>
                <a:lnTo>
                  <a:pt x="1394129" y="1313688"/>
                </a:lnTo>
                <a:lnTo>
                  <a:pt x="1436382" y="1314450"/>
                </a:lnTo>
                <a:lnTo>
                  <a:pt x="1522717" y="1311033"/>
                </a:lnTo>
                <a:lnTo>
                  <a:pt x="1597609" y="1302207"/>
                </a:lnTo>
                <a:lnTo>
                  <a:pt x="1660588" y="1290002"/>
                </a:lnTo>
                <a:lnTo>
                  <a:pt x="1711210" y="1276489"/>
                </a:lnTo>
                <a:lnTo>
                  <a:pt x="1749018" y="1263751"/>
                </a:lnTo>
                <a:lnTo>
                  <a:pt x="1784311" y="1248829"/>
                </a:lnTo>
                <a:lnTo>
                  <a:pt x="1799628" y="1240078"/>
                </a:lnTo>
                <a:lnTo>
                  <a:pt x="1801812" y="1240078"/>
                </a:lnTo>
                <a:lnTo>
                  <a:pt x="1801812" y="1003871"/>
                </a:lnTo>
                <a:close/>
              </a:path>
              <a:path w="3212465" h="1314450">
                <a:moveTo>
                  <a:pt x="2022830" y="229641"/>
                </a:moveTo>
                <a:lnTo>
                  <a:pt x="2018157" y="183349"/>
                </a:lnTo>
                <a:lnTo>
                  <a:pt x="2004771" y="140246"/>
                </a:lnTo>
                <a:lnTo>
                  <a:pt x="1983613" y="101269"/>
                </a:lnTo>
                <a:lnTo>
                  <a:pt x="1955533" y="67246"/>
                </a:lnTo>
                <a:lnTo>
                  <a:pt x="1921535" y="39204"/>
                </a:lnTo>
                <a:lnTo>
                  <a:pt x="1882508" y="18034"/>
                </a:lnTo>
                <a:lnTo>
                  <a:pt x="1839379" y="4660"/>
                </a:lnTo>
                <a:lnTo>
                  <a:pt x="1793062" y="0"/>
                </a:lnTo>
                <a:lnTo>
                  <a:pt x="1747469" y="5283"/>
                </a:lnTo>
                <a:lnTo>
                  <a:pt x="1704886" y="18923"/>
                </a:lnTo>
                <a:lnTo>
                  <a:pt x="1666240" y="40055"/>
                </a:lnTo>
                <a:lnTo>
                  <a:pt x="1632496" y="67792"/>
                </a:lnTo>
                <a:lnTo>
                  <a:pt x="1604645" y="101231"/>
                </a:lnTo>
                <a:lnTo>
                  <a:pt x="1583499" y="139623"/>
                </a:lnTo>
                <a:lnTo>
                  <a:pt x="1570151" y="181978"/>
                </a:lnTo>
                <a:lnTo>
                  <a:pt x="1565478" y="227457"/>
                </a:lnTo>
                <a:lnTo>
                  <a:pt x="1606029" y="258521"/>
                </a:lnTo>
                <a:lnTo>
                  <a:pt x="1640370" y="296011"/>
                </a:lnTo>
                <a:lnTo>
                  <a:pt x="1667573" y="338937"/>
                </a:lnTo>
                <a:lnTo>
                  <a:pt x="1686699" y="386397"/>
                </a:lnTo>
                <a:lnTo>
                  <a:pt x="1696783" y="437413"/>
                </a:lnTo>
                <a:lnTo>
                  <a:pt x="1718894" y="446366"/>
                </a:lnTo>
                <a:lnTo>
                  <a:pt x="1742452" y="453275"/>
                </a:lnTo>
                <a:lnTo>
                  <a:pt x="1767243" y="457708"/>
                </a:lnTo>
                <a:lnTo>
                  <a:pt x="1793062" y="459282"/>
                </a:lnTo>
                <a:lnTo>
                  <a:pt x="1839379" y="454621"/>
                </a:lnTo>
                <a:lnTo>
                  <a:pt x="1882508" y="441236"/>
                </a:lnTo>
                <a:lnTo>
                  <a:pt x="1921535" y="420077"/>
                </a:lnTo>
                <a:lnTo>
                  <a:pt x="1955533" y="392036"/>
                </a:lnTo>
                <a:lnTo>
                  <a:pt x="1983587" y="358051"/>
                </a:lnTo>
                <a:lnTo>
                  <a:pt x="2004771" y="319036"/>
                </a:lnTo>
                <a:lnTo>
                  <a:pt x="2018157" y="275932"/>
                </a:lnTo>
                <a:lnTo>
                  <a:pt x="2022830" y="229641"/>
                </a:lnTo>
                <a:close/>
              </a:path>
              <a:path w="3212465" h="1314450">
                <a:moveTo>
                  <a:pt x="2674086" y="465848"/>
                </a:moveTo>
                <a:lnTo>
                  <a:pt x="2669425" y="419557"/>
                </a:lnTo>
                <a:lnTo>
                  <a:pt x="2656040" y="376453"/>
                </a:lnTo>
                <a:lnTo>
                  <a:pt x="2634856" y="337439"/>
                </a:lnTo>
                <a:lnTo>
                  <a:pt x="2606802" y="303453"/>
                </a:lnTo>
                <a:lnTo>
                  <a:pt x="2572804" y="275412"/>
                </a:lnTo>
                <a:lnTo>
                  <a:pt x="2533764" y="254241"/>
                </a:lnTo>
                <a:lnTo>
                  <a:pt x="2490635" y="240868"/>
                </a:lnTo>
                <a:lnTo>
                  <a:pt x="2444331" y="236207"/>
                </a:lnTo>
                <a:lnTo>
                  <a:pt x="2398014" y="240868"/>
                </a:lnTo>
                <a:lnTo>
                  <a:pt x="2354884" y="254241"/>
                </a:lnTo>
                <a:lnTo>
                  <a:pt x="2315845" y="275412"/>
                </a:lnTo>
                <a:lnTo>
                  <a:pt x="2281847" y="303453"/>
                </a:lnTo>
                <a:lnTo>
                  <a:pt x="2253792" y="337439"/>
                </a:lnTo>
                <a:lnTo>
                  <a:pt x="2232609" y="376453"/>
                </a:lnTo>
                <a:lnTo>
                  <a:pt x="2219223" y="419557"/>
                </a:lnTo>
                <a:lnTo>
                  <a:pt x="2214562" y="465848"/>
                </a:lnTo>
                <a:lnTo>
                  <a:pt x="2219223" y="512140"/>
                </a:lnTo>
                <a:lnTo>
                  <a:pt x="2232609" y="555244"/>
                </a:lnTo>
                <a:lnTo>
                  <a:pt x="2253792" y="594258"/>
                </a:lnTo>
                <a:lnTo>
                  <a:pt x="2281847" y="628243"/>
                </a:lnTo>
                <a:lnTo>
                  <a:pt x="2315845" y="656285"/>
                </a:lnTo>
                <a:lnTo>
                  <a:pt x="2354884" y="677443"/>
                </a:lnTo>
                <a:lnTo>
                  <a:pt x="2398014" y="690829"/>
                </a:lnTo>
                <a:lnTo>
                  <a:pt x="2444331" y="695490"/>
                </a:lnTo>
                <a:lnTo>
                  <a:pt x="2490635" y="690829"/>
                </a:lnTo>
                <a:lnTo>
                  <a:pt x="2533764" y="677443"/>
                </a:lnTo>
                <a:lnTo>
                  <a:pt x="2572804" y="656285"/>
                </a:lnTo>
                <a:lnTo>
                  <a:pt x="2606802" y="628243"/>
                </a:lnTo>
                <a:lnTo>
                  <a:pt x="2634856" y="594258"/>
                </a:lnTo>
                <a:lnTo>
                  <a:pt x="2656040" y="555244"/>
                </a:lnTo>
                <a:lnTo>
                  <a:pt x="2669425" y="512140"/>
                </a:lnTo>
                <a:lnTo>
                  <a:pt x="2674086" y="465848"/>
                </a:lnTo>
                <a:close/>
              </a:path>
              <a:path w="3212465" h="1314450">
                <a:moveTo>
                  <a:pt x="2831642" y="1003871"/>
                </a:moveTo>
                <a:lnTo>
                  <a:pt x="2828404" y="956335"/>
                </a:lnTo>
                <a:lnTo>
                  <a:pt x="2817761" y="911250"/>
                </a:lnTo>
                <a:lnTo>
                  <a:pt x="2800350" y="869200"/>
                </a:lnTo>
                <a:lnTo>
                  <a:pt x="2776778" y="830795"/>
                </a:lnTo>
                <a:lnTo>
                  <a:pt x="2747670" y="796645"/>
                </a:lnTo>
                <a:lnTo>
                  <a:pt x="2713634" y="767346"/>
                </a:lnTo>
                <a:lnTo>
                  <a:pt x="2675293" y="743521"/>
                </a:lnTo>
                <a:lnTo>
                  <a:pt x="2633268" y="725741"/>
                </a:lnTo>
                <a:lnTo>
                  <a:pt x="2588171" y="714641"/>
                </a:lnTo>
                <a:lnTo>
                  <a:pt x="2540609" y="710806"/>
                </a:lnTo>
                <a:lnTo>
                  <a:pt x="2345855" y="710806"/>
                </a:lnTo>
                <a:lnTo>
                  <a:pt x="2298293" y="714641"/>
                </a:lnTo>
                <a:lnTo>
                  <a:pt x="2253183" y="725741"/>
                </a:lnTo>
                <a:lnTo>
                  <a:pt x="2211108" y="743521"/>
                </a:lnTo>
                <a:lnTo>
                  <a:pt x="2182063" y="761530"/>
                </a:lnTo>
                <a:lnTo>
                  <a:pt x="2178723" y="720128"/>
                </a:lnTo>
                <a:lnTo>
                  <a:pt x="2167623" y="675043"/>
                </a:lnTo>
                <a:lnTo>
                  <a:pt x="2149830" y="632993"/>
                </a:lnTo>
                <a:lnTo>
                  <a:pt x="2125992" y="594588"/>
                </a:lnTo>
                <a:lnTo>
                  <a:pt x="2096681" y="560438"/>
                </a:lnTo>
                <a:lnTo>
                  <a:pt x="2062518" y="531139"/>
                </a:lnTo>
                <a:lnTo>
                  <a:pt x="2024087" y="507314"/>
                </a:lnTo>
                <a:lnTo>
                  <a:pt x="1982025" y="489534"/>
                </a:lnTo>
                <a:lnTo>
                  <a:pt x="1936902" y="478434"/>
                </a:lnTo>
                <a:lnTo>
                  <a:pt x="1889340" y="474599"/>
                </a:lnTo>
                <a:lnTo>
                  <a:pt x="1696783" y="474599"/>
                </a:lnTo>
                <a:lnTo>
                  <a:pt x="1689569" y="530567"/>
                </a:lnTo>
                <a:lnTo>
                  <a:pt x="1671891" y="582853"/>
                </a:lnTo>
                <a:lnTo>
                  <a:pt x="1644777" y="630224"/>
                </a:lnTo>
                <a:lnTo>
                  <a:pt x="1609255" y="671436"/>
                </a:lnTo>
                <a:lnTo>
                  <a:pt x="1655838" y="689178"/>
                </a:lnTo>
                <a:lnTo>
                  <a:pt x="1698980" y="712889"/>
                </a:lnTo>
                <a:lnTo>
                  <a:pt x="1738109" y="742073"/>
                </a:lnTo>
                <a:lnTo>
                  <a:pt x="1772704" y="776224"/>
                </a:lnTo>
                <a:lnTo>
                  <a:pt x="1802231" y="814844"/>
                </a:lnTo>
                <a:lnTo>
                  <a:pt x="1826133" y="857415"/>
                </a:lnTo>
                <a:lnTo>
                  <a:pt x="1843862" y="903452"/>
                </a:lnTo>
                <a:lnTo>
                  <a:pt x="1854911" y="952436"/>
                </a:lnTo>
                <a:lnTo>
                  <a:pt x="1858708" y="1003871"/>
                </a:lnTo>
                <a:lnTo>
                  <a:pt x="1858708" y="1076045"/>
                </a:lnTo>
                <a:lnTo>
                  <a:pt x="1947049" y="1069225"/>
                </a:lnTo>
                <a:lnTo>
                  <a:pt x="2021281" y="1057173"/>
                </a:lnTo>
                <a:lnTo>
                  <a:pt x="2052624" y="1049553"/>
                </a:lnTo>
                <a:lnTo>
                  <a:pt x="2052624" y="1246644"/>
                </a:lnTo>
                <a:lnTo>
                  <a:pt x="2124557" y="1267561"/>
                </a:lnTo>
                <a:lnTo>
                  <a:pt x="2179409" y="1281226"/>
                </a:lnTo>
                <a:lnTo>
                  <a:pt x="2232418" y="1292225"/>
                </a:lnTo>
                <a:lnTo>
                  <a:pt x="2283485" y="1300772"/>
                </a:lnTo>
                <a:lnTo>
                  <a:pt x="2332507" y="1307058"/>
                </a:lnTo>
                <a:lnTo>
                  <a:pt x="2379357" y="1311300"/>
                </a:lnTo>
                <a:lnTo>
                  <a:pt x="2423960" y="1313688"/>
                </a:lnTo>
                <a:lnTo>
                  <a:pt x="2466213" y="1314450"/>
                </a:lnTo>
                <a:lnTo>
                  <a:pt x="2552547" y="1311033"/>
                </a:lnTo>
                <a:lnTo>
                  <a:pt x="2627439" y="1302207"/>
                </a:lnTo>
                <a:lnTo>
                  <a:pt x="2690418" y="1290002"/>
                </a:lnTo>
                <a:lnTo>
                  <a:pt x="2741041" y="1276489"/>
                </a:lnTo>
                <a:lnTo>
                  <a:pt x="2778849" y="1263751"/>
                </a:lnTo>
                <a:lnTo>
                  <a:pt x="2814142" y="1248829"/>
                </a:lnTo>
                <a:lnTo>
                  <a:pt x="2829458" y="1240078"/>
                </a:lnTo>
                <a:lnTo>
                  <a:pt x="2831642" y="1240078"/>
                </a:lnTo>
                <a:lnTo>
                  <a:pt x="2831642" y="1003871"/>
                </a:lnTo>
                <a:close/>
              </a:path>
              <a:path w="3212465" h="1314450">
                <a:moveTo>
                  <a:pt x="3052661" y="229641"/>
                </a:moveTo>
                <a:lnTo>
                  <a:pt x="3047987" y="183349"/>
                </a:lnTo>
                <a:lnTo>
                  <a:pt x="3034601" y="140246"/>
                </a:lnTo>
                <a:lnTo>
                  <a:pt x="3013443" y="101269"/>
                </a:lnTo>
                <a:lnTo>
                  <a:pt x="2985363" y="67246"/>
                </a:lnTo>
                <a:lnTo>
                  <a:pt x="2951365" y="39204"/>
                </a:lnTo>
                <a:lnTo>
                  <a:pt x="2912338" y="18034"/>
                </a:lnTo>
                <a:lnTo>
                  <a:pt x="2869196" y="4660"/>
                </a:lnTo>
                <a:lnTo>
                  <a:pt x="2822892" y="0"/>
                </a:lnTo>
                <a:lnTo>
                  <a:pt x="2777299" y="5283"/>
                </a:lnTo>
                <a:lnTo>
                  <a:pt x="2734716" y="18923"/>
                </a:lnTo>
                <a:lnTo>
                  <a:pt x="2696070" y="40055"/>
                </a:lnTo>
                <a:lnTo>
                  <a:pt x="2662326" y="67792"/>
                </a:lnTo>
                <a:lnTo>
                  <a:pt x="2634462" y="101231"/>
                </a:lnTo>
                <a:lnTo>
                  <a:pt x="2613329" y="139623"/>
                </a:lnTo>
                <a:lnTo>
                  <a:pt x="2599982" y="181978"/>
                </a:lnTo>
                <a:lnTo>
                  <a:pt x="2595308" y="227457"/>
                </a:lnTo>
                <a:lnTo>
                  <a:pt x="2635859" y="258521"/>
                </a:lnTo>
                <a:lnTo>
                  <a:pt x="2670200" y="296011"/>
                </a:lnTo>
                <a:lnTo>
                  <a:pt x="2697403" y="338937"/>
                </a:lnTo>
                <a:lnTo>
                  <a:pt x="2716530" y="386397"/>
                </a:lnTo>
                <a:lnTo>
                  <a:pt x="2726613" y="437413"/>
                </a:lnTo>
                <a:lnTo>
                  <a:pt x="2748724" y="446366"/>
                </a:lnTo>
                <a:lnTo>
                  <a:pt x="2772283" y="453275"/>
                </a:lnTo>
                <a:lnTo>
                  <a:pt x="2797073" y="457708"/>
                </a:lnTo>
                <a:lnTo>
                  <a:pt x="2822892" y="459282"/>
                </a:lnTo>
                <a:lnTo>
                  <a:pt x="2869196" y="454621"/>
                </a:lnTo>
                <a:lnTo>
                  <a:pt x="2912338" y="441236"/>
                </a:lnTo>
                <a:lnTo>
                  <a:pt x="2951365" y="420077"/>
                </a:lnTo>
                <a:lnTo>
                  <a:pt x="2985363" y="392036"/>
                </a:lnTo>
                <a:lnTo>
                  <a:pt x="3013418" y="358051"/>
                </a:lnTo>
                <a:lnTo>
                  <a:pt x="3034601" y="319036"/>
                </a:lnTo>
                <a:lnTo>
                  <a:pt x="3047987" y="275932"/>
                </a:lnTo>
                <a:lnTo>
                  <a:pt x="3052661" y="229641"/>
                </a:lnTo>
                <a:close/>
              </a:path>
              <a:path w="3212465" h="1314450">
                <a:moveTo>
                  <a:pt x="3212401" y="1003871"/>
                </a:moveTo>
                <a:lnTo>
                  <a:pt x="3212376" y="767346"/>
                </a:lnTo>
                <a:lnTo>
                  <a:pt x="3208553" y="720128"/>
                </a:lnTo>
                <a:lnTo>
                  <a:pt x="3197441" y="675043"/>
                </a:lnTo>
                <a:lnTo>
                  <a:pt x="3179661" y="632993"/>
                </a:lnTo>
                <a:lnTo>
                  <a:pt x="3155823" y="594588"/>
                </a:lnTo>
                <a:lnTo>
                  <a:pt x="3126511" y="560438"/>
                </a:lnTo>
                <a:lnTo>
                  <a:pt x="3092335" y="531139"/>
                </a:lnTo>
                <a:lnTo>
                  <a:pt x="3053918" y="507314"/>
                </a:lnTo>
                <a:lnTo>
                  <a:pt x="3011843" y="489534"/>
                </a:lnTo>
                <a:lnTo>
                  <a:pt x="2966732" y="478434"/>
                </a:lnTo>
                <a:lnTo>
                  <a:pt x="2919171" y="474599"/>
                </a:lnTo>
                <a:lnTo>
                  <a:pt x="2726613" y="474599"/>
                </a:lnTo>
                <a:lnTo>
                  <a:pt x="2719387" y="530567"/>
                </a:lnTo>
                <a:lnTo>
                  <a:pt x="2701721" y="582853"/>
                </a:lnTo>
                <a:lnTo>
                  <a:pt x="2674607" y="630224"/>
                </a:lnTo>
                <a:lnTo>
                  <a:pt x="2639072" y="671436"/>
                </a:lnTo>
                <a:lnTo>
                  <a:pt x="2685669" y="689178"/>
                </a:lnTo>
                <a:lnTo>
                  <a:pt x="2728811" y="712889"/>
                </a:lnTo>
                <a:lnTo>
                  <a:pt x="2767939" y="742073"/>
                </a:lnTo>
                <a:lnTo>
                  <a:pt x="2802534" y="776224"/>
                </a:lnTo>
                <a:lnTo>
                  <a:pt x="2832062" y="814844"/>
                </a:lnTo>
                <a:lnTo>
                  <a:pt x="2855950" y="857415"/>
                </a:lnTo>
                <a:lnTo>
                  <a:pt x="2873692" y="903452"/>
                </a:lnTo>
                <a:lnTo>
                  <a:pt x="2884741" y="952436"/>
                </a:lnTo>
                <a:lnTo>
                  <a:pt x="2888538" y="1003871"/>
                </a:lnTo>
                <a:lnTo>
                  <a:pt x="2888538" y="1076045"/>
                </a:lnTo>
                <a:lnTo>
                  <a:pt x="2976880" y="1069225"/>
                </a:lnTo>
                <a:lnTo>
                  <a:pt x="3051111" y="1057173"/>
                </a:lnTo>
                <a:lnTo>
                  <a:pt x="3110649" y="1042695"/>
                </a:lnTo>
                <a:lnTo>
                  <a:pt x="3154857" y="1028585"/>
                </a:lnTo>
                <a:lnTo>
                  <a:pt x="3194888" y="1012621"/>
                </a:lnTo>
                <a:lnTo>
                  <a:pt x="3210204" y="1003871"/>
                </a:lnTo>
                <a:lnTo>
                  <a:pt x="3212401" y="1003871"/>
                </a:lnTo>
                <a:close/>
              </a:path>
            </a:pathLst>
          </a:custGeom>
          <a:solidFill>
            <a:srgbClr val="738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28312" y="2377582"/>
            <a:ext cx="1123950" cy="1123950"/>
          </a:xfrm>
          <a:custGeom>
            <a:avLst/>
            <a:gdLst/>
            <a:ahLst/>
            <a:cxnLst/>
            <a:rect l="l" t="t" r="r" b="b"/>
            <a:pathLst>
              <a:path w="1123950" h="1123950">
                <a:moveTo>
                  <a:pt x="561975" y="561975"/>
                </a:moveTo>
                <a:lnTo>
                  <a:pt x="516382" y="558289"/>
                </a:lnTo>
                <a:lnTo>
                  <a:pt x="473137" y="547622"/>
                </a:lnTo>
                <a:lnTo>
                  <a:pt x="432818" y="530556"/>
                </a:lnTo>
                <a:lnTo>
                  <a:pt x="396001" y="507676"/>
                </a:lnTo>
                <a:lnTo>
                  <a:pt x="363264" y="479566"/>
                </a:lnTo>
                <a:lnTo>
                  <a:pt x="335184" y="446809"/>
                </a:lnTo>
                <a:lnTo>
                  <a:pt x="312339" y="409989"/>
                </a:lnTo>
                <a:lnTo>
                  <a:pt x="295306" y="369689"/>
                </a:lnTo>
                <a:lnTo>
                  <a:pt x="284663" y="326494"/>
                </a:lnTo>
                <a:lnTo>
                  <a:pt x="280987" y="280987"/>
                </a:lnTo>
                <a:lnTo>
                  <a:pt x="284663" y="235395"/>
                </a:lnTo>
                <a:lnTo>
                  <a:pt x="295306" y="192150"/>
                </a:lnTo>
                <a:lnTo>
                  <a:pt x="312339" y="151830"/>
                </a:lnTo>
                <a:lnTo>
                  <a:pt x="335184" y="115013"/>
                </a:lnTo>
                <a:lnTo>
                  <a:pt x="363264" y="82276"/>
                </a:lnTo>
                <a:lnTo>
                  <a:pt x="396001" y="54196"/>
                </a:lnTo>
                <a:lnTo>
                  <a:pt x="432818" y="31351"/>
                </a:lnTo>
                <a:lnTo>
                  <a:pt x="473137" y="14319"/>
                </a:lnTo>
                <a:lnTo>
                  <a:pt x="516382" y="3676"/>
                </a:lnTo>
                <a:lnTo>
                  <a:pt x="561975" y="0"/>
                </a:lnTo>
                <a:lnTo>
                  <a:pt x="607567" y="3676"/>
                </a:lnTo>
                <a:lnTo>
                  <a:pt x="650812" y="14319"/>
                </a:lnTo>
                <a:lnTo>
                  <a:pt x="691131" y="31351"/>
                </a:lnTo>
                <a:lnTo>
                  <a:pt x="727948" y="54196"/>
                </a:lnTo>
                <a:lnTo>
                  <a:pt x="760685" y="82276"/>
                </a:lnTo>
                <a:lnTo>
                  <a:pt x="788765" y="115013"/>
                </a:lnTo>
                <a:lnTo>
                  <a:pt x="811610" y="151830"/>
                </a:lnTo>
                <a:lnTo>
                  <a:pt x="828643" y="192150"/>
                </a:lnTo>
                <a:lnTo>
                  <a:pt x="839286" y="235395"/>
                </a:lnTo>
                <a:lnTo>
                  <a:pt x="842962" y="280987"/>
                </a:lnTo>
                <a:lnTo>
                  <a:pt x="839286" y="326494"/>
                </a:lnTo>
                <a:lnTo>
                  <a:pt x="828643" y="369689"/>
                </a:lnTo>
                <a:lnTo>
                  <a:pt x="811610" y="409989"/>
                </a:lnTo>
                <a:lnTo>
                  <a:pt x="788765" y="446809"/>
                </a:lnTo>
                <a:lnTo>
                  <a:pt x="760685" y="479566"/>
                </a:lnTo>
                <a:lnTo>
                  <a:pt x="727948" y="507676"/>
                </a:lnTo>
                <a:lnTo>
                  <a:pt x="691131" y="530556"/>
                </a:lnTo>
                <a:lnTo>
                  <a:pt x="650812" y="547622"/>
                </a:lnTo>
                <a:lnTo>
                  <a:pt x="607567" y="558289"/>
                </a:lnTo>
                <a:lnTo>
                  <a:pt x="561975" y="561975"/>
                </a:lnTo>
                <a:close/>
              </a:path>
              <a:path w="1123950" h="1123950">
                <a:moveTo>
                  <a:pt x="1123950" y="1123950"/>
                </a:moveTo>
                <a:lnTo>
                  <a:pt x="0" y="1123950"/>
                </a:lnTo>
                <a:lnTo>
                  <a:pt x="0" y="983456"/>
                </a:lnTo>
                <a:lnTo>
                  <a:pt x="18654" y="913556"/>
                </a:lnTo>
                <a:lnTo>
                  <a:pt x="69286" y="853627"/>
                </a:lnTo>
                <a:lnTo>
                  <a:pt x="104095" y="827404"/>
                </a:lnTo>
                <a:lnTo>
                  <a:pt x="143899" y="803674"/>
                </a:lnTo>
                <a:lnTo>
                  <a:pt x="187698" y="782440"/>
                </a:lnTo>
                <a:lnTo>
                  <a:pt x="234494" y="763702"/>
                </a:lnTo>
                <a:lnTo>
                  <a:pt x="283285" y="747460"/>
                </a:lnTo>
                <a:lnTo>
                  <a:pt x="333074" y="733715"/>
                </a:lnTo>
                <a:lnTo>
                  <a:pt x="382859" y="722468"/>
                </a:lnTo>
                <a:lnTo>
                  <a:pt x="431641" y="713719"/>
                </a:lnTo>
                <a:lnTo>
                  <a:pt x="478421" y="707469"/>
                </a:lnTo>
                <a:lnTo>
                  <a:pt x="522199" y="703719"/>
                </a:lnTo>
                <a:lnTo>
                  <a:pt x="561975" y="702468"/>
                </a:lnTo>
                <a:lnTo>
                  <a:pt x="601750" y="703719"/>
                </a:lnTo>
                <a:lnTo>
                  <a:pt x="645528" y="707469"/>
                </a:lnTo>
                <a:lnTo>
                  <a:pt x="692308" y="713719"/>
                </a:lnTo>
                <a:lnTo>
                  <a:pt x="741090" y="722468"/>
                </a:lnTo>
                <a:lnTo>
                  <a:pt x="790875" y="733715"/>
                </a:lnTo>
                <a:lnTo>
                  <a:pt x="840664" y="747460"/>
                </a:lnTo>
                <a:lnTo>
                  <a:pt x="889455" y="763702"/>
                </a:lnTo>
                <a:lnTo>
                  <a:pt x="936251" y="782440"/>
                </a:lnTo>
                <a:lnTo>
                  <a:pt x="980050" y="803674"/>
                </a:lnTo>
                <a:lnTo>
                  <a:pt x="1019854" y="827404"/>
                </a:lnTo>
                <a:lnTo>
                  <a:pt x="1054663" y="853627"/>
                </a:lnTo>
                <a:lnTo>
                  <a:pt x="1083476" y="882345"/>
                </a:lnTo>
                <a:lnTo>
                  <a:pt x="1119119" y="947260"/>
                </a:lnTo>
                <a:lnTo>
                  <a:pt x="1123950" y="983456"/>
                </a:lnTo>
                <a:lnTo>
                  <a:pt x="1123950" y="1123950"/>
                </a:lnTo>
                <a:close/>
              </a:path>
            </a:pathLst>
          </a:custGeom>
          <a:solidFill>
            <a:srgbClr val="738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16260" y="436839"/>
            <a:ext cx="61417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ABBD83"/>
                </a:solidFill>
                <a:latin typeface="Georgia"/>
                <a:cs typeface="Georgia"/>
              </a:rPr>
              <a:t>С</a:t>
            </a:r>
            <a:r>
              <a:rPr sz="3500" spc="-100" dirty="0">
                <a:solidFill>
                  <a:srgbClr val="ABBD83"/>
                </a:solidFill>
                <a:latin typeface="Georgia"/>
                <a:cs typeface="Georgia"/>
              </a:rPr>
              <a:t>К</a:t>
            </a:r>
            <a:r>
              <a:rPr sz="3500" spc="-90" dirty="0">
                <a:solidFill>
                  <a:srgbClr val="ABBD83"/>
                </a:solidFill>
                <a:latin typeface="Georgia"/>
                <a:cs typeface="Georgia"/>
              </a:rPr>
              <a:t>О</a:t>
            </a:r>
            <a:r>
              <a:rPr sz="3500" spc="-325" dirty="0">
                <a:solidFill>
                  <a:srgbClr val="ABBD83"/>
                </a:solidFill>
                <a:latin typeface="Georgia"/>
                <a:cs typeface="Georgia"/>
              </a:rPr>
              <a:t>Л</a:t>
            </a:r>
            <a:r>
              <a:rPr sz="3500" spc="-110" dirty="0">
                <a:solidFill>
                  <a:srgbClr val="ABBD83"/>
                </a:solidFill>
                <a:latin typeface="Georgia"/>
                <a:cs typeface="Georgia"/>
              </a:rPr>
              <a:t>Ь</a:t>
            </a:r>
            <a:r>
              <a:rPr sz="3500" spc="-100" dirty="0">
                <a:solidFill>
                  <a:srgbClr val="ABBD83"/>
                </a:solidFill>
                <a:latin typeface="Georgia"/>
                <a:cs typeface="Georgia"/>
              </a:rPr>
              <a:t>К</a:t>
            </a:r>
            <a:r>
              <a:rPr sz="3500" spc="-50" dirty="0">
                <a:solidFill>
                  <a:srgbClr val="ABBD83"/>
                </a:solidFill>
                <a:latin typeface="Georgia"/>
                <a:cs typeface="Georgia"/>
              </a:rPr>
              <a:t>О</a:t>
            </a:r>
            <a:r>
              <a:rPr sz="3500" spc="-215" dirty="0">
                <a:solidFill>
                  <a:srgbClr val="ABBD83"/>
                </a:solidFill>
                <a:latin typeface="Georgia"/>
                <a:cs typeface="Georgia"/>
              </a:rPr>
              <a:t> </a:t>
            </a:r>
            <a:r>
              <a:rPr sz="3500" spc="-30" dirty="0">
                <a:solidFill>
                  <a:srgbClr val="ABBD83"/>
                </a:solidFill>
                <a:latin typeface="Georgia"/>
                <a:cs typeface="Georgia"/>
              </a:rPr>
              <a:t>М</a:t>
            </a:r>
            <a:r>
              <a:rPr sz="3500" spc="-90" dirty="0">
                <a:solidFill>
                  <a:srgbClr val="ABBD83"/>
                </a:solidFill>
                <a:latin typeface="Georgia"/>
                <a:cs typeface="Georgia"/>
              </a:rPr>
              <a:t>О</a:t>
            </a:r>
            <a:r>
              <a:rPr sz="3500" spc="-85" dirty="0">
                <a:solidFill>
                  <a:srgbClr val="ABBD83"/>
                </a:solidFill>
                <a:latin typeface="Georgia"/>
                <a:cs typeface="Georgia"/>
              </a:rPr>
              <a:t>Ж</a:t>
            </a:r>
            <a:r>
              <a:rPr sz="3500" spc="-225" dirty="0">
                <a:solidFill>
                  <a:srgbClr val="ABBD83"/>
                </a:solidFill>
                <a:latin typeface="Georgia"/>
                <a:cs typeface="Georgia"/>
              </a:rPr>
              <a:t>Е</a:t>
            </a:r>
            <a:r>
              <a:rPr sz="3500" spc="10" dirty="0">
                <a:solidFill>
                  <a:srgbClr val="ABBD83"/>
                </a:solidFill>
                <a:latin typeface="Georgia"/>
                <a:cs typeface="Georgia"/>
              </a:rPr>
              <a:t>М</a:t>
            </a:r>
            <a:r>
              <a:rPr sz="3500" spc="-215" dirty="0">
                <a:solidFill>
                  <a:srgbClr val="ABBD83"/>
                </a:solidFill>
                <a:latin typeface="Georgia"/>
                <a:cs typeface="Georgia"/>
              </a:rPr>
              <a:t> </a:t>
            </a:r>
            <a:r>
              <a:rPr sz="3500" spc="-5" dirty="0">
                <a:solidFill>
                  <a:srgbClr val="ABBD83"/>
                </a:solidFill>
                <a:latin typeface="Georgia"/>
                <a:cs typeface="Georgia"/>
              </a:rPr>
              <a:t>С</a:t>
            </a:r>
            <a:r>
              <a:rPr sz="3500" spc="-275" dirty="0">
                <a:solidFill>
                  <a:srgbClr val="ABBD83"/>
                </a:solidFill>
                <a:latin typeface="Georgia"/>
                <a:cs typeface="Georgia"/>
              </a:rPr>
              <a:t>П</a:t>
            </a:r>
            <a:r>
              <a:rPr sz="3500" spc="75" dirty="0">
                <a:solidFill>
                  <a:srgbClr val="ABBD83"/>
                </a:solidFill>
                <a:latin typeface="Georgia"/>
                <a:cs typeface="Georgia"/>
              </a:rPr>
              <a:t>А</a:t>
            </a:r>
            <a:r>
              <a:rPr sz="3500" spc="-5" dirty="0">
                <a:solidFill>
                  <a:srgbClr val="ABBD83"/>
                </a:solidFill>
                <a:latin typeface="Georgia"/>
                <a:cs typeface="Georgia"/>
              </a:rPr>
              <a:t>С</a:t>
            </a:r>
            <a:r>
              <a:rPr sz="3500" spc="-160" dirty="0">
                <a:solidFill>
                  <a:srgbClr val="ABBD83"/>
                </a:solidFill>
                <a:latin typeface="Georgia"/>
                <a:cs typeface="Georgia"/>
              </a:rPr>
              <a:t>Т</a:t>
            </a:r>
            <a:r>
              <a:rPr sz="3500" spc="-270" dirty="0">
                <a:solidFill>
                  <a:srgbClr val="ABBD83"/>
                </a:solidFill>
                <a:latin typeface="Georgia"/>
                <a:cs typeface="Georgia"/>
              </a:rPr>
              <a:t>И</a:t>
            </a:r>
            <a:r>
              <a:rPr sz="3500" spc="200" dirty="0">
                <a:solidFill>
                  <a:srgbClr val="ABBD83"/>
                </a:solidFill>
                <a:latin typeface="Georgia"/>
                <a:cs typeface="Georgia"/>
              </a:rPr>
              <a:t>?</a:t>
            </a:r>
            <a:endParaRPr sz="350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30" dirty="0"/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868850" y="1818006"/>
            <a:ext cx="4380865" cy="1677035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3000" spc="30" dirty="0">
                <a:solidFill>
                  <a:srgbClr val="ABBD83"/>
                </a:solidFill>
                <a:latin typeface="Georgia"/>
                <a:cs typeface="Georgia"/>
              </a:rPr>
              <a:t>Сеть</a:t>
            </a:r>
            <a:r>
              <a:rPr sz="3000" spc="-135" dirty="0">
                <a:solidFill>
                  <a:srgbClr val="ABBD83"/>
                </a:solidFill>
                <a:latin typeface="Georgia"/>
                <a:cs typeface="Georgia"/>
              </a:rPr>
              <a:t> </a:t>
            </a:r>
            <a:r>
              <a:rPr sz="3000" spc="-10" dirty="0">
                <a:solidFill>
                  <a:srgbClr val="ABBD83"/>
                </a:solidFill>
                <a:latin typeface="Georgia"/>
                <a:cs typeface="Georgia"/>
              </a:rPr>
              <a:t>индивидуальная</a:t>
            </a:r>
            <a:endParaRPr sz="3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М</a:t>
            </a:r>
            <a:r>
              <a:rPr sz="2500" spc="-15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spc="-15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2500" spc="-85" dirty="0">
                <a:solidFill>
                  <a:srgbClr val="D3C7B6"/>
                </a:solidFill>
                <a:latin typeface="Georgia"/>
                <a:cs typeface="Georgia"/>
              </a:rPr>
              <a:t>м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spc="-95" dirty="0">
                <a:solidFill>
                  <a:srgbClr val="D3C7B6"/>
                </a:solidFill>
                <a:latin typeface="Georgia"/>
                <a:cs typeface="Georgia"/>
              </a:rPr>
              <a:t>л</a:t>
            </a:r>
            <a:r>
              <a:rPr sz="2500" spc="10" dirty="0">
                <a:solidFill>
                  <a:srgbClr val="D3C7B6"/>
                </a:solidFill>
                <a:latin typeface="Georgia"/>
                <a:cs typeface="Georgia"/>
              </a:rPr>
              <a:t>ь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spc="-135" dirty="0">
                <a:solidFill>
                  <a:srgbClr val="D3C7B6"/>
                </a:solidFill>
                <a:latin typeface="Georgia"/>
                <a:cs typeface="Georgia"/>
              </a:rPr>
              <a:t>ы</a:t>
            </a:r>
            <a:r>
              <a:rPr sz="2500" spc="-10" dirty="0">
                <a:solidFill>
                  <a:srgbClr val="D3C7B6"/>
                </a:solidFill>
                <a:latin typeface="Georgia"/>
                <a:cs typeface="Georgia"/>
              </a:rPr>
              <a:t>й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р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spc="-110" dirty="0">
                <a:solidFill>
                  <a:srgbClr val="D3C7B6"/>
                </a:solidFill>
                <a:latin typeface="Georgia"/>
                <a:cs typeface="Georgia"/>
              </a:rPr>
              <a:t>з</a:t>
            </a:r>
            <a:r>
              <a:rPr sz="2500" spc="-85" dirty="0">
                <a:solidFill>
                  <a:srgbClr val="D3C7B6"/>
                </a:solidFill>
                <a:latin typeface="Georgia"/>
                <a:cs typeface="Georgia"/>
              </a:rPr>
              <a:t>м</a:t>
            </a:r>
            <a:r>
              <a:rPr sz="2500" spc="-30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р </a:t>
            </a:r>
            <a:r>
              <a:rPr sz="2500" spc="-21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1 </a:t>
            </a:r>
            <a:r>
              <a:rPr sz="2500" spc="40" dirty="0">
                <a:solidFill>
                  <a:srgbClr val="D3C7B6"/>
                </a:solidFill>
                <a:latin typeface="Georgia"/>
                <a:cs typeface="Georgia"/>
              </a:rPr>
              <a:t>х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55" dirty="0">
                <a:solidFill>
                  <a:srgbClr val="D3C7B6"/>
                </a:solidFill>
                <a:latin typeface="Georgia"/>
                <a:cs typeface="Georgia"/>
              </a:rPr>
              <a:t>2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85" dirty="0">
                <a:solidFill>
                  <a:srgbClr val="D3C7B6"/>
                </a:solidFill>
                <a:latin typeface="Georgia"/>
                <a:cs typeface="Georgia"/>
              </a:rPr>
              <a:t>м.</a:t>
            </a:r>
            <a:endParaRPr sz="2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500" spc="114" dirty="0">
                <a:solidFill>
                  <a:srgbClr val="D3C7B6"/>
                </a:solidFill>
                <a:latin typeface="Georgia"/>
                <a:cs typeface="Georgia"/>
              </a:rPr>
              <a:t>у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spc="-15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в</a:t>
            </a:r>
            <a:r>
              <a:rPr sz="2500" spc="-30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р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с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spc="-95" dirty="0">
                <a:solidFill>
                  <a:srgbClr val="D3C7B6"/>
                </a:solidFill>
                <a:latin typeface="Georgia"/>
                <a:cs typeface="Georgia"/>
              </a:rPr>
              <a:t>л</a:t>
            </a:r>
            <a:r>
              <a:rPr sz="2500" spc="10" dirty="0">
                <a:solidFill>
                  <a:srgbClr val="D3C7B6"/>
                </a:solidFill>
                <a:latin typeface="Georgia"/>
                <a:cs typeface="Georgia"/>
              </a:rPr>
              <a:t>ь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spc="-135" dirty="0">
                <a:solidFill>
                  <a:srgbClr val="D3C7B6"/>
                </a:solidFill>
                <a:latin typeface="Georgia"/>
                <a:cs typeface="Georgia"/>
              </a:rPr>
              <a:t>ы</a:t>
            </a:r>
            <a:r>
              <a:rPr sz="2500" spc="-10" dirty="0">
                <a:solidFill>
                  <a:srgbClr val="D3C7B6"/>
                </a:solidFill>
                <a:latin typeface="Georgia"/>
                <a:cs typeface="Georgia"/>
              </a:rPr>
              <a:t>й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110" dirty="0">
                <a:solidFill>
                  <a:srgbClr val="D3C7B6"/>
                </a:solidFill>
                <a:latin typeface="Georgia"/>
                <a:cs typeface="Georgia"/>
              </a:rPr>
              <a:t>-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55" dirty="0">
                <a:solidFill>
                  <a:srgbClr val="D3C7B6"/>
                </a:solidFill>
                <a:latin typeface="Georgia"/>
                <a:cs typeface="Georgia"/>
              </a:rPr>
              <a:t>2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40" dirty="0">
                <a:solidFill>
                  <a:srgbClr val="D3C7B6"/>
                </a:solidFill>
                <a:latin typeface="Georgia"/>
                <a:cs typeface="Georgia"/>
              </a:rPr>
              <a:t>х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55" dirty="0">
                <a:solidFill>
                  <a:srgbClr val="D3C7B6"/>
                </a:solidFill>
                <a:latin typeface="Georgia"/>
                <a:cs typeface="Georgia"/>
              </a:rPr>
              <a:t>2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85" dirty="0">
                <a:solidFill>
                  <a:srgbClr val="D3C7B6"/>
                </a:solidFill>
                <a:latin typeface="Georgia"/>
                <a:cs typeface="Georgia"/>
              </a:rPr>
              <a:t>м.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66888" y="4860749"/>
            <a:ext cx="5116195" cy="1090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0" dirty="0">
                <a:solidFill>
                  <a:srgbClr val="ABBD83"/>
                </a:solidFill>
                <a:latin typeface="Georgia"/>
                <a:cs typeface="Georgia"/>
              </a:rPr>
              <a:t>С</a:t>
            </a:r>
            <a:r>
              <a:rPr sz="3000" spc="-30" dirty="0">
                <a:solidFill>
                  <a:srgbClr val="ABBD83"/>
                </a:solidFill>
                <a:latin typeface="Georgia"/>
                <a:cs typeface="Georgia"/>
              </a:rPr>
              <a:t>е</a:t>
            </a:r>
            <a:r>
              <a:rPr sz="3000" spc="105" dirty="0">
                <a:solidFill>
                  <a:srgbClr val="ABBD83"/>
                </a:solidFill>
                <a:latin typeface="Georgia"/>
                <a:cs typeface="Georgia"/>
              </a:rPr>
              <a:t>т</a:t>
            </a:r>
            <a:r>
              <a:rPr sz="3000" spc="-10" dirty="0">
                <a:solidFill>
                  <a:srgbClr val="ABBD83"/>
                </a:solidFill>
                <a:latin typeface="Georgia"/>
                <a:cs typeface="Georgia"/>
              </a:rPr>
              <a:t>и</a:t>
            </a:r>
            <a:r>
              <a:rPr sz="3000" spc="-125" dirty="0">
                <a:solidFill>
                  <a:srgbClr val="ABBD83"/>
                </a:solidFill>
                <a:latin typeface="Georgia"/>
                <a:cs typeface="Georgia"/>
              </a:rPr>
              <a:t> </a:t>
            </a:r>
            <a:r>
              <a:rPr sz="3000" spc="15" dirty="0">
                <a:solidFill>
                  <a:srgbClr val="ABBD83"/>
                </a:solidFill>
                <a:latin typeface="Georgia"/>
                <a:cs typeface="Georgia"/>
              </a:rPr>
              <a:t>д</a:t>
            </a:r>
            <a:r>
              <a:rPr sz="3000" spc="-110" dirty="0">
                <a:solidFill>
                  <a:srgbClr val="ABBD83"/>
                </a:solidFill>
                <a:latin typeface="Georgia"/>
                <a:cs typeface="Georgia"/>
              </a:rPr>
              <a:t>л</a:t>
            </a:r>
            <a:r>
              <a:rPr sz="3000" spc="-85" dirty="0">
                <a:solidFill>
                  <a:srgbClr val="ABBD83"/>
                </a:solidFill>
                <a:latin typeface="Georgia"/>
                <a:cs typeface="Georgia"/>
              </a:rPr>
              <a:t>я</a:t>
            </a:r>
            <a:r>
              <a:rPr sz="3000" spc="-125" dirty="0">
                <a:solidFill>
                  <a:srgbClr val="ABBD83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rgbClr val="ABBD83"/>
                </a:solidFill>
                <a:latin typeface="Georgia"/>
                <a:cs typeface="Georgia"/>
              </a:rPr>
              <a:t>н</a:t>
            </a:r>
            <a:r>
              <a:rPr sz="3000" spc="-30" dirty="0">
                <a:solidFill>
                  <a:srgbClr val="ABBD83"/>
                </a:solidFill>
                <a:latin typeface="Georgia"/>
                <a:cs typeface="Georgia"/>
              </a:rPr>
              <a:t>е</a:t>
            </a:r>
            <a:r>
              <a:rPr sz="3000" spc="-25" dirty="0">
                <a:solidFill>
                  <a:srgbClr val="ABBD83"/>
                </a:solidFill>
                <a:latin typeface="Georgia"/>
                <a:cs typeface="Georgia"/>
              </a:rPr>
              <a:t>с</a:t>
            </a:r>
            <a:r>
              <a:rPr sz="3000" spc="-55" dirty="0">
                <a:solidFill>
                  <a:srgbClr val="ABBD83"/>
                </a:solidFill>
                <a:latin typeface="Georgia"/>
                <a:cs typeface="Georgia"/>
              </a:rPr>
              <a:t>к</a:t>
            </a:r>
            <a:r>
              <a:rPr sz="3000" spc="-25" dirty="0">
                <a:solidFill>
                  <a:srgbClr val="ABBD83"/>
                </a:solidFill>
                <a:latin typeface="Georgia"/>
                <a:cs typeface="Georgia"/>
              </a:rPr>
              <a:t>о</a:t>
            </a:r>
            <a:r>
              <a:rPr sz="3000" spc="-110" dirty="0">
                <a:solidFill>
                  <a:srgbClr val="ABBD83"/>
                </a:solidFill>
                <a:latin typeface="Georgia"/>
                <a:cs typeface="Georgia"/>
              </a:rPr>
              <a:t>л</a:t>
            </a:r>
            <a:r>
              <a:rPr sz="3000" spc="20" dirty="0">
                <a:solidFill>
                  <a:srgbClr val="ABBD83"/>
                </a:solidFill>
                <a:latin typeface="Georgia"/>
                <a:cs typeface="Georgia"/>
              </a:rPr>
              <a:t>ь</a:t>
            </a:r>
            <a:r>
              <a:rPr sz="3000" spc="-55" dirty="0">
                <a:solidFill>
                  <a:srgbClr val="ABBD83"/>
                </a:solidFill>
                <a:latin typeface="Georgia"/>
                <a:cs typeface="Georgia"/>
              </a:rPr>
              <a:t>к</a:t>
            </a:r>
            <a:r>
              <a:rPr sz="3000" spc="-10" dirty="0">
                <a:solidFill>
                  <a:srgbClr val="ABBD83"/>
                </a:solidFill>
                <a:latin typeface="Georgia"/>
                <a:cs typeface="Georgia"/>
              </a:rPr>
              <a:t>и</a:t>
            </a:r>
            <a:r>
              <a:rPr sz="3000" spc="45" dirty="0">
                <a:solidFill>
                  <a:srgbClr val="ABBD83"/>
                </a:solidFill>
                <a:latin typeface="Georgia"/>
                <a:cs typeface="Georgia"/>
              </a:rPr>
              <a:t>х</a:t>
            </a:r>
            <a:r>
              <a:rPr sz="3000" spc="-125" dirty="0">
                <a:solidFill>
                  <a:srgbClr val="ABBD83"/>
                </a:solidFill>
                <a:latin typeface="Georgia"/>
                <a:cs typeface="Georgia"/>
              </a:rPr>
              <a:t> </a:t>
            </a:r>
            <a:r>
              <a:rPr sz="3000" spc="-35" dirty="0">
                <a:solidFill>
                  <a:srgbClr val="ABBD83"/>
                </a:solidFill>
                <a:latin typeface="Georgia"/>
                <a:cs typeface="Georgia"/>
              </a:rPr>
              <a:t>б</a:t>
            </a:r>
            <a:r>
              <a:rPr sz="3000" spc="-25" dirty="0">
                <a:solidFill>
                  <a:srgbClr val="ABBD83"/>
                </a:solidFill>
                <a:latin typeface="Georgia"/>
                <a:cs typeface="Georgia"/>
              </a:rPr>
              <a:t>о</a:t>
            </a:r>
            <a:r>
              <a:rPr sz="3000" spc="-10" dirty="0">
                <a:solidFill>
                  <a:srgbClr val="ABBD83"/>
                </a:solidFill>
                <a:latin typeface="Georgia"/>
                <a:cs typeface="Georgia"/>
              </a:rPr>
              <a:t>й</a:t>
            </a:r>
            <a:r>
              <a:rPr sz="3000" spc="50" dirty="0">
                <a:solidFill>
                  <a:srgbClr val="ABBD83"/>
                </a:solidFill>
                <a:latin typeface="Georgia"/>
                <a:cs typeface="Georgia"/>
              </a:rPr>
              <a:t>ц</a:t>
            </a:r>
            <a:r>
              <a:rPr sz="3000" spc="-25" dirty="0">
                <a:solidFill>
                  <a:srgbClr val="ABBD83"/>
                </a:solidFill>
                <a:latin typeface="Georgia"/>
                <a:cs typeface="Georgia"/>
              </a:rPr>
              <a:t>о</a:t>
            </a:r>
            <a:r>
              <a:rPr sz="3000" spc="-35" dirty="0">
                <a:solidFill>
                  <a:srgbClr val="ABBD83"/>
                </a:solidFill>
                <a:latin typeface="Georgia"/>
                <a:cs typeface="Georgia"/>
              </a:rPr>
              <a:t>в</a:t>
            </a:r>
            <a:endParaRPr sz="3000">
              <a:latin typeface="Georgia"/>
              <a:cs typeface="Georgia"/>
            </a:endParaRPr>
          </a:p>
          <a:p>
            <a:pPr marL="202565">
              <a:lnSpc>
                <a:spcPct val="100000"/>
              </a:lnSpc>
              <a:spcBef>
                <a:spcPts val="1780"/>
              </a:spcBef>
              <a:tabLst>
                <a:tab pos="2906395" algn="l"/>
                <a:tab pos="3785870" algn="l"/>
                <a:tab pos="4169410" algn="l"/>
              </a:tabLst>
            </a:pPr>
            <a:r>
              <a:rPr sz="2500" spc="114" dirty="0">
                <a:solidFill>
                  <a:srgbClr val="D3C7B6"/>
                </a:solidFill>
                <a:latin typeface="Georgia"/>
                <a:cs typeface="Georgia"/>
              </a:rPr>
              <a:t>у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spc="-15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в</a:t>
            </a:r>
            <a:r>
              <a:rPr sz="2500" spc="-30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р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с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spc="-95" dirty="0">
                <a:solidFill>
                  <a:srgbClr val="D3C7B6"/>
                </a:solidFill>
                <a:latin typeface="Georgia"/>
                <a:cs typeface="Georgia"/>
              </a:rPr>
              <a:t>л</a:t>
            </a:r>
            <a:r>
              <a:rPr sz="2500" spc="10" dirty="0">
                <a:solidFill>
                  <a:srgbClr val="D3C7B6"/>
                </a:solidFill>
                <a:latin typeface="Georgia"/>
                <a:cs typeface="Georgia"/>
              </a:rPr>
              <a:t>ь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spc="-135" dirty="0">
                <a:solidFill>
                  <a:srgbClr val="D3C7B6"/>
                </a:solidFill>
                <a:latin typeface="Georgia"/>
                <a:cs typeface="Georgia"/>
              </a:rPr>
              <a:t>ы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21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110" dirty="0">
                <a:solidFill>
                  <a:srgbClr val="D3C7B6"/>
                </a:solidFill>
                <a:latin typeface="Georgia"/>
                <a:cs typeface="Georgia"/>
              </a:rPr>
              <a:t>-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	</a:t>
            </a:r>
            <a:r>
              <a:rPr sz="2500" spc="-55" dirty="0">
                <a:solidFill>
                  <a:srgbClr val="D3C7B6"/>
                </a:solidFill>
                <a:latin typeface="Georgia"/>
                <a:cs typeface="Georgia"/>
              </a:rPr>
              <a:t>2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40" dirty="0">
                <a:solidFill>
                  <a:srgbClr val="D3C7B6"/>
                </a:solidFill>
                <a:latin typeface="Georgia"/>
                <a:cs typeface="Georgia"/>
              </a:rPr>
              <a:t>х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100" dirty="0">
                <a:solidFill>
                  <a:srgbClr val="D3C7B6"/>
                </a:solidFill>
                <a:latin typeface="Georgia"/>
                <a:cs typeface="Georgia"/>
              </a:rPr>
              <a:t>3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	</a:t>
            </a:r>
            <a:r>
              <a:rPr sz="2500" spc="-10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	</a:t>
            </a:r>
            <a:r>
              <a:rPr sz="2500" spc="-55" dirty="0">
                <a:solidFill>
                  <a:srgbClr val="D3C7B6"/>
                </a:solidFill>
                <a:latin typeface="Georgia"/>
                <a:cs typeface="Georgia"/>
              </a:rPr>
              <a:t>2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40" dirty="0">
                <a:solidFill>
                  <a:srgbClr val="D3C7B6"/>
                </a:solidFill>
                <a:latin typeface="Georgia"/>
                <a:cs typeface="Georgia"/>
              </a:rPr>
              <a:t>х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80" dirty="0">
                <a:solidFill>
                  <a:srgbClr val="D3C7B6"/>
                </a:solidFill>
                <a:latin typeface="Georgia"/>
                <a:cs typeface="Georgia"/>
              </a:rPr>
              <a:t>4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80" dirty="0">
                <a:solidFill>
                  <a:srgbClr val="D3C7B6"/>
                </a:solidFill>
                <a:latin typeface="Georgia"/>
                <a:cs typeface="Georgia"/>
              </a:rPr>
              <a:t>м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66888" y="7004253"/>
            <a:ext cx="5160645" cy="248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30" dirty="0">
                <a:solidFill>
                  <a:srgbClr val="ABBD83"/>
                </a:solidFill>
                <a:latin typeface="Georgia"/>
                <a:cs typeface="Georgia"/>
              </a:rPr>
              <a:t>С</a:t>
            </a:r>
            <a:r>
              <a:rPr sz="3000" spc="-30" dirty="0">
                <a:solidFill>
                  <a:srgbClr val="ABBD83"/>
                </a:solidFill>
                <a:latin typeface="Georgia"/>
                <a:cs typeface="Georgia"/>
              </a:rPr>
              <a:t>е</a:t>
            </a:r>
            <a:r>
              <a:rPr sz="3000" spc="105" dirty="0">
                <a:solidFill>
                  <a:srgbClr val="ABBD83"/>
                </a:solidFill>
                <a:latin typeface="Georgia"/>
                <a:cs typeface="Georgia"/>
              </a:rPr>
              <a:t>т</a:t>
            </a:r>
            <a:r>
              <a:rPr sz="3000" spc="-10" dirty="0">
                <a:solidFill>
                  <a:srgbClr val="ABBD83"/>
                </a:solidFill>
                <a:latin typeface="Georgia"/>
                <a:cs typeface="Georgia"/>
              </a:rPr>
              <a:t>и</a:t>
            </a:r>
            <a:r>
              <a:rPr sz="3000" spc="-125" dirty="0">
                <a:solidFill>
                  <a:srgbClr val="ABBD83"/>
                </a:solidFill>
                <a:latin typeface="Georgia"/>
                <a:cs typeface="Georgia"/>
              </a:rPr>
              <a:t> </a:t>
            </a:r>
            <a:r>
              <a:rPr sz="3000" spc="15" dirty="0">
                <a:solidFill>
                  <a:srgbClr val="ABBD83"/>
                </a:solidFill>
                <a:latin typeface="Georgia"/>
                <a:cs typeface="Georgia"/>
              </a:rPr>
              <a:t>д</a:t>
            </a:r>
            <a:r>
              <a:rPr sz="3000" spc="-110" dirty="0">
                <a:solidFill>
                  <a:srgbClr val="ABBD83"/>
                </a:solidFill>
                <a:latin typeface="Georgia"/>
                <a:cs typeface="Georgia"/>
              </a:rPr>
              <a:t>л</a:t>
            </a:r>
            <a:r>
              <a:rPr sz="3000" spc="-85" dirty="0">
                <a:solidFill>
                  <a:srgbClr val="ABBD83"/>
                </a:solidFill>
                <a:latin typeface="Georgia"/>
                <a:cs typeface="Georgia"/>
              </a:rPr>
              <a:t>я</a:t>
            </a:r>
            <a:r>
              <a:rPr sz="3000" spc="-125" dirty="0">
                <a:solidFill>
                  <a:srgbClr val="ABBD83"/>
                </a:solidFill>
                <a:latin typeface="Georgia"/>
                <a:cs typeface="Georgia"/>
              </a:rPr>
              <a:t> </a:t>
            </a:r>
            <a:r>
              <a:rPr sz="3000" spc="-95" dirty="0">
                <a:solidFill>
                  <a:srgbClr val="ABBD83"/>
                </a:solidFill>
                <a:latin typeface="Georgia"/>
                <a:cs typeface="Georgia"/>
              </a:rPr>
              <a:t>м</a:t>
            </a:r>
            <a:r>
              <a:rPr sz="3000" spc="-20" dirty="0">
                <a:solidFill>
                  <a:srgbClr val="ABBD83"/>
                </a:solidFill>
                <a:latin typeface="Georgia"/>
                <a:cs typeface="Georgia"/>
              </a:rPr>
              <a:t>а</a:t>
            </a:r>
            <a:r>
              <a:rPr sz="3000" spc="-25" dirty="0">
                <a:solidFill>
                  <a:srgbClr val="ABBD83"/>
                </a:solidFill>
                <a:latin typeface="Georgia"/>
                <a:cs typeface="Georgia"/>
              </a:rPr>
              <a:t>с</a:t>
            </a:r>
            <a:r>
              <a:rPr sz="3000" spc="-55" dirty="0">
                <a:solidFill>
                  <a:srgbClr val="ABBD83"/>
                </a:solidFill>
                <a:latin typeface="Georgia"/>
                <a:cs typeface="Georgia"/>
              </a:rPr>
              <a:t>к</a:t>
            </a:r>
            <a:r>
              <a:rPr sz="3000" spc="-10" dirty="0">
                <a:solidFill>
                  <a:srgbClr val="ABBD83"/>
                </a:solidFill>
                <a:latin typeface="Georgia"/>
                <a:cs typeface="Georgia"/>
              </a:rPr>
              <a:t>и</a:t>
            </a:r>
            <a:r>
              <a:rPr sz="3000" spc="5" dirty="0">
                <a:solidFill>
                  <a:srgbClr val="ABBD83"/>
                </a:solidFill>
                <a:latin typeface="Georgia"/>
                <a:cs typeface="Georgia"/>
              </a:rPr>
              <a:t>р</a:t>
            </a:r>
            <a:r>
              <a:rPr sz="3000" spc="-25" dirty="0">
                <a:solidFill>
                  <a:srgbClr val="ABBD83"/>
                </a:solidFill>
                <a:latin typeface="Georgia"/>
                <a:cs typeface="Georgia"/>
              </a:rPr>
              <a:t>о</a:t>
            </a:r>
            <a:r>
              <a:rPr sz="3000" spc="-35" dirty="0">
                <a:solidFill>
                  <a:srgbClr val="ABBD83"/>
                </a:solidFill>
                <a:latin typeface="Georgia"/>
                <a:cs typeface="Georgia"/>
              </a:rPr>
              <a:t>в</a:t>
            </a:r>
            <a:r>
              <a:rPr sz="3000" spc="-55" dirty="0">
                <a:solidFill>
                  <a:srgbClr val="ABBD83"/>
                </a:solidFill>
                <a:latin typeface="Georgia"/>
                <a:cs typeface="Georgia"/>
              </a:rPr>
              <a:t>к</a:t>
            </a:r>
            <a:r>
              <a:rPr sz="3000" spc="-10" dirty="0">
                <a:solidFill>
                  <a:srgbClr val="ABBD83"/>
                </a:solidFill>
                <a:latin typeface="Georgia"/>
                <a:cs typeface="Georgia"/>
              </a:rPr>
              <a:t>и</a:t>
            </a:r>
            <a:r>
              <a:rPr sz="3000" spc="-125" dirty="0">
                <a:solidFill>
                  <a:srgbClr val="ABBD83"/>
                </a:solidFill>
                <a:latin typeface="Georgia"/>
                <a:cs typeface="Georgia"/>
              </a:rPr>
              <a:t> </a:t>
            </a:r>
            <a:r>
              <a:rPr sz="3000" spc="-25" dirty="0">
                <a:solidFill>
                  <a:srgbClr val="ABBD83"/>
                </a:solidFill>
                <a:latin typeface="Georgia"/>
                <a:cs typeface="Georgia"/>
              </a:rPr>
              <a:t>о</a:t>
            </a:r>
            <a:r>
              <a:rPr sz="3000" spc="-55" dirty="0">
                <a:solidFill>
                  <a:srgbClr val="ABBD83"/>
                </a:solidFill>
                <a:latin typeface="Georgia"/>
                <a:cs typeface="Georgia"/>
              </a:rPr>
              <a:t>к</a:t>
            </a:r>
            <a:r>
              <a:rPr sz="3000" spc="-40" dirty="0">
                <a:solidFill>
                  <a:srgbClr val="ABBD83"/>
                </a:solidFill>
                <a:latin typeface="Georgia"/>
                <a:cs typeface="Georgia"/>
              </a:rPr>
              <a:t>оп</a:t>
            </a:r>
            <a:r>
              <a:rPr sz="3000" spc="-25" dirty="0">
                <a:solidFill>
                  <a:srgbClr val="ABBD83"/>
                </a:solidFill>
                <a:latin typeface="Georgia"/>
                <a:cs typeface="Georgia"/>
              </a:rPr>
              <a:t>о</a:t>
            </a:r>
            <a:r>
              <a:rPr sz="3000" spc="-35" dirty="0">
                <a:solidFill>
                  <a:srgbClr val="ABBD83"/>
                </a:solidFill>
                <a:latin typeface="Georgia"/>
                <a:cs typeface="Georgia"/>
              </a:rPr>
              <a:t>в</a:t>
            </a:r>
            <a:r>
              <a:rPr sz="3000" spc="-30" dirty="0">
                <a:solidFill>
                  <a:srgbClr val="ABBD83"/>
                </a:solidFill>
                <a:latin typeface="Georgia"/>
                <a:cs typeface="Georgia"/>
              </a:rPr>
              <a:t>,  </a:t>
            </a:r>
            <a:r>
              <a:rPr sz="3000" spc="-20" dirty="0">
                <a:solidFill>
                  <a:srgbClr val="ABBD83"/>
                </a:solidFill>
                <a:latin typeface="Georgia"/>
                <a:cs typeface="Georgia"/>
              </a:rPr>
              <a:t>блиндажей</a:t>
            </a:r>
            <a:r>
              <a:rPr sz="3000" spc="-130" dirty="0">
                <a:solidFill>
                  <a:srgbClr val="ABBD83"/>
                </a:solidFill>
                <a:latin typeface="Georgia"/>
                <a:cs typeface="Georgia"/>
              </a:rPr>
              <a:t> </a:t>
            </a:r>
            <a:r>
              <a:rPr sz="3000" spc="-10" dirty="0">
                <a:solidFill>
                  <a:srgbClr val="ABBD83"/>
                </a:solidFill>
                <a:latin typeface="Georgia"/>
                <a:cs typeface="Georgia"/>
              </a:rPr>
              <a:t>и</a:t>
            </a:r>
            <a:r>
              <a:rPr sz="3000" spc="-130" dirty="0">
                <a:solidFill>
                  <a:srgbClr val="ABBD83"/>
                </a:solidFill>
                <a:latin typeface="Georgia"/>
                <a:cs typeface="Georgia"/>
              </a:rPr>
              <a:t> </a:t>
            </a:r>
            <a:r>
              <a:rPr sz="3000" spc="5" dirty="0">
                <a:solidFill>
                  <a:srgbClr val="ABBD83"/>
                </a:solidFill>
                <a:latin typeface="Georgia"/>
                <a:cs typeface="Georgia"/>
              </a:rPr>
              <a:t>техники</a:t>
            </a:r>
            <a:endParaRPr sz="3000">
              <a:latin typeface="Georgia"/>
              <a:cs typeface="Georgia"/>
            </a:endParaRPr>
          </a:p>
          <a:p>
            <a:pPr marL="12700" marR="277495" indent="126364">
              <a:lnSpc>
                <a:spcPct val="125000"/>
              </a:lnSpc>
              <a:spcBef>
                <a:spcPts val="985"/>
              </a:spcBef>
            </a:pPr>
            <a:r>
              <a:rPr sz="2500" spc="-100" dirty="0">
                <a:solidFill>
                  <a:srgbClr val="D3C7B6"/>
                </a:solidFill>
                <a:latin typeface="Georgia"/>
                <a:cs typeface="Georgia"/>
              </a:rPr>
              <a:t>3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40" dirty="0">
                <a:solidFill>
                  <a:srgbClr val="D3C7B6"/>
                </a:solidFill>
                <a:latin typeface="Georgia"/>
                <a:cs typeface="Georgia"/>
              </a:rPr>
              <a:t>х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150" dirty="0">
                <a:solidFill>
                  <a:srgbClr val="D3C7B6"/>
                </a:solidFill>
                <a:latin typeface="Georgia"/>
                <a:cs typeface="Georgia"/>
              </a:rPr>
              <a:t>6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30" dirty="0">
                <a:solidFill>
                  <a:srgbClr val="D3C7B6"/>
                </a:solidFill>
                <a:latin typeface="Georgia"/>
                <a:cs typeface="Georgia"/>
              </a:rPr>
              <a:t>,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80" dirty="0">
                <a:solidFill>
                  <a:srgbClr val="D3C7B6"/>
                </a:solidFill>
                <a:latin typeface="Georgia"/>
                <a:cs typeface="Georgia"/>
              </a:rPr>
              <a:t>4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40" dirty="0">
                <a:solidFill>
                  <a:srgbClr val="D3C7B6"/>
                </a:solidFill>
                <a:latin typeface="Georgia"/>
                <a:cs typeface="Georgia"/>
              </a:rPr>
              <a:t>х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225" dirty="0">
                <a:solidFill>
                  <a:srgbClr val="D3C7B6"/>
                </a:solidFill>
                <a:latin typeface="Georgia"/>
                <a:cs typeface="Georgia"/>
              </a:rPr>
              <a:t>8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10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80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spc="10" dirty="0">
                <a:solidFill>
                  <a:srgbClr val="D3C7B6"/>
                </a:solidFill>
                <a:latin typeface="Georgia"/>
                <a:cs typeface="Georgia"/>
              </a:rPr>
              <a:t>д</a:t>
            </a:r>
            <a:r>
              <a:rPr sz="2500" spc="-80" dirty="0">
                <a:solidFill>
                  <a:srgbClr val="D3C7B6"/>
                </a:solidFill>
                <a:latin typeface="Georgia"/>
                <a:cs typeface="Georgia"/>
              </a:rPr>
              <a:t>.  </a:t>
            </a:r>
            <a:r>
              <a:rPr sz="2500" spc="-30" dirty="0">
                <a:solidFill>
                  <a:srgbClr val="D3C7B6"/>
                </a:solidFill>
                <a:latin typeface="Georgia"/>
                <a:cs typeface="Georgia"/>
              </a:rPr>
              <a:t>изготавливаются</a:t>
            </a:r>
            <a:r>
              <a:rPr sz="2500" spc="-114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целиком</a:t>
            </a:r>
            <a:r>
              <a:rPr sz="2500" spc="-11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40" dirty="0">
                <a:solidFill>
                  <a:srgbClr val="D3C7B6"/>
                </a:solidFill>
                <a:latin typeface="Georgia"/>
                <a:cs typeface="Georgia"/>
              </a:rPr>
              <a:t>или</a:t>
            </a:r>
            <a:r>
              <a:rPr sz="2500" spc="-11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60" dirty="0">
                <a:solidFill>
                  <a:srgbClr val="D3C7B6"/>
                </a:solidFill>
                <a:latin typeface="Georgia"/>
                <a:cs typeface="Georgia"/>
              </a:rPr>
              <a:t>из</a:t>
            </a:r>
            <a:endParaRPr sz="2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нескольких</a:t>
            </a:r>
            <a:r>
              <a:rPr sz="2500" spc="-12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15" dirty="0">
                <a:solidFill>
                  <a:srgbClr val="D3C7B6"/>
                </a:solidFill>
                <a:latin typeface="Georgia"/>
                <a:cs typeface="Georgia"/>
              </a:rPr>
              <a:t>универсальных</a:t>
            </a:r>
            <a:r>
              <a:rPr sz="2500" spc="-12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45" dirty="0">
                <a:solidFill>
                  <a:srgbClr val="D3C7B6"/>
                </a:solidFill>
                <a:latin typeface="Georgia"/>
                <a:cs typeface="Georgia"/>
              </a:rPr>
              <a:t>блоков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26287" y="423511"/>
            <a:ext cx="502666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65" dirty="0">
                <a:solidFill>
                  <a:srgbClr val="ABBD83"/>
                </a:solidFill>
                <a:latin typeface="Georgia"/>
                <a:cs typeface="Georgia"/>
              </a:rPr>
              <a:t>К</a:t>
            </a:r>
            <a:r>
              <a:rPr sz="3500" spc="110" dirty="0">
                <a:solidFill>
                  <a:srgbClr val="ABBD83"/>
                </a:solidFill>
                <a:latin typeface="Georgia"/>
                <a:cs typeface="Georgia"/>
              </a:rPr>
              <a:t>А</a:t>
            </a:r>
            <a:r>
              <a:rPr sz="3500" spc="-60" dirty="0">
                <a:solidFill>
                  <a:srgbClr val="ABBD83"/>
                </a:solidFill>
                <a:latin typeface="Georgia"/>
                <a:cs typeface="Georgia"/>
              </a:rPr>
              <a:t>К</a:t>
            </a:r>
            <a:r>
              <a:rPr sz="3500" spc="-145" dirty="0">
                <a:solidFill>
                  <a:srgbClr val="ABBD83"/>
                </a:solidFill>
                <a:latin typeface="Georgia"/>
                <a:cs typeface="Georgia"/>
              </a:rPr>
              <a:t> </a:t>
            </a:r>
            <a:r>
              <a:rPr sz="3500" spc="5" dirty="0">
                <a:solidFill>
                  <a:srgbClr val="ABBD83"/>
                </a:solidFill>
                <a:latin typeface="Georgia"/>
                <a:cs typeface="Georgia"/>
              </a:rPr>
              <a:t>М</a:t>
            </a:r>
            <a:r>
              <a:rPr sz="3500" spc="-55" dirty="0">
                <a:solidFill>
                  <a:srgbClr val="ABBD83"/>
                </a:solidFill>
                <a:latin typeface="Georgia"/>
                <a:cs typeface="Georgia"/>
              </a:rPr>
              <a:t>О</a:t>
            </a:r>
            <a:r>
              <a:rPr sz="3500" spc="-50" dirty="0">
                <a:solidFill>
                  <a:srgbClr val="ABBD83"/>
                </a:solidFill>
                <a:latin typeface="Georgia"/>
                <a:cs typeface="Georgia"/>
              </a:rPr>
              <a:t>Ж</a:t>
            </a:r>
            <a:r>
              <a:rPr sz="3500" spc="-190" dirty="0">
                <a:solidFill>
                  <a:srgbClr val="ABBD83"/>
                </a:solidFill>
                <a:latin typeface="Georgia"/>
                <a:cs typeface="Georgia"/>
              </a:rPr>
              <a:t>Е</a:t>
            </a:r>
            <a:r>
              <a:rPr sz="3500" spc="10" dirty="0">
                <a:solidFill>
                  <a:srgbClr val="ABBD83"/>
                </a:solidFill>
                <a:latin typeface="Georgia"/>
                <a:cs typeface="Georgia"/>
              </a:rPr>
              <a:t>М</a:t>
            </a:r>
            <a:r>
              <a:rPr sz="3500" spc="-145" dirty="0">
                <a:solidFill>
                  <a:srgbClr val="ABBD83"/>
                </a:solidFill>
                <a:latin typeface="Georgia"/>
                <a:cs typeface="Georgia"/>
              </a:rPr>
              <a:t> </a:t>
            </a:r>
            <a:r>
              <a:rPr sz="3500" spc="30" dirty="0">
                <a:solidFill>
                  <a:srgbClr val="ABBD83"/>
                </a:solidFill>
                <a:latin typeface="Georgia"/>
                <a:cs typeface="Georgia"/>
              </a:rPr>
              <a:t>С</a:t>
            </a:r>
            <a:r>
              <a:rPr sz="3500" spc="-240" dirty="0">
                <a:solidFill>
                  <a:srgbClr val="ABBD83"/>
                </a:solidFill>
                <a:latin typeface="Georgia"/>
                <a:cs typeface="Georgia"/>
              </a:rPr>
              <a:t>П</a:t>
            </a:r>
            <a:r>
              <a:rPr sz="3500" spc="110" dirty="0">
                <a:solidFill>
                  <a:srgbClr val="ABBD83"/>
                </a:solidFill>
                <a:latin typeface="Georgia"/>
                <a:cs typeface="Georgia"/>
              </a:rPr>
              <a:t>А</a:t>
            </a:r>
            <a:r>
              <a:rPr sz="3500" spc="30" dirty="0">
                <a:solidFill>
                  <a:srgbClr val="ABBD83"/>
                </a:solidFill>
                <a:latin typeface="Georgia"/>
                <a:cs typeface="Georgia"/>
              </a:rPr>
              <a:t>С</a:t>
            </a:r>
            <a:r>
              <a:rPr sz="3500" spc="-125" dirty="0">
                <a:solidFill>
                  <a:srgbClr val="ABBD83"/>
                </a:solidFill>
                <a:latin typeface="Georgia"/>
                <a:cs typeface="Georgia"/>
              </a:rPr>
              <a:t>Т</a:t>
            </a:r>
            <a:r>
              <a:rPr sz="3500" spc="-235" dirty="0">
                <a:solidFill>
                  <a:srgbClr val="ABBD83"/>
                </a:solidFill>
                <a:latin typeface="Georgia"/>
                <a:cs typeface="Georgia"/>
              </a:rPr>
              <a:t>И</a:t>
            </a:r>
            <a:r>
              <a:rPr sz="3500" spc="200" dirty="0">
                <a:solidFill>
                  <a:srgbClr val="ABBD83"/>
                </a:solidFill>
                <a:latin typeface="Georgia"/>
                <a:cs typeface="Georgia"/>
              </a:rPr>
              <a:t>?</a:t>
            </a:r>
            <a:endParaRPr sz="35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2316" y="1604111"/>
            <a:ext cx="8086725" cy="142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500"/>
              </a:lnSpc>
              <a:spcBef>
                <a:spcPts val="100"/>
              </a:spcBef>
              <a:tabLst>
                <a:tab pos="1905000" algn="l"/>
                <a:tab pos="2508885" algn="l"/>
                <a:tab pos="3838575" algn="l"/>
                <a:tab pos="5116830" algn="l"/>
                <a:tab pos="6177915" algn="l"/>
                <a:tab pos="7489190" algn="l"/>
              </a:tabLst>
            </a:pPr>
            <a:r>
              <a:rPr sz="2500" spc="-140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spc="10" dirty="0">
                <a:solidFill>
                  <a:srgbClr val="D3C7B6"/>
                </a:solidFill>
                <a:latin typeface="Georgia"/>
                <a:cs typeface="Georgia"/>
              </a:rPr>
              <a:t>ж</a:t>
            </a:r>
            <a:r>
              <a:rPr sz="2500" spc="-30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spc="10" dirty="0">
                <a:solidFill>
                  <a:srgbClr val="D3C7B6"/>
                </a:solidFill>
                <a:latin typeface="Georgia"/>
                <a:cs typeface="Georgia"/>
              </a:rPr>
              <a:t>д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spc="-30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в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	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spc="-15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	</a:t>
            </a:r>
            <a:r>
              <a:rPr sz="2500" spc="-140" dirty="0">
                <a:solidFill>
                  <a:srgbClr val="D3C7B6"/>
                </a:solidFill>
                <a:latin typeface="Georgia"/>
                <a:cs typeface="Georgia"/>
              </a:rPr>
              <a:t>ф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р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spc="80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	</a:t>
            </a:r>
            <a:r>
              <a:rPr sz="2500" spc="-15" dirty="0">
                <a:solidFill>
                  <a:srgbClr val="D3C7B6"/>
                </a:solidFill>
                <a:latin typeface="Georgia"/>
                <a:cs typeface="Georgia"/>
              </a:rPr>
              <a:t>ги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б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spc="114" dirty="0">
                <a:solidFill>
                  <a:srgbClr val="D3C7B6"/>
                </a:solidFill>
                <a:latin typeface="Georgia"/>
                <a:cs typeface="Georgia"/>
              </a:rPr>
              <a:t>у</a:t>
            </a:r>
            <a:r>
              <a:rPr sz="2500" spc="85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	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spc="-90" dirty="0">
                <a:solidFill>
                  <a:srgbClr val="D3C7B6"/>
                </a:solidFill>
                <a:latin typeface="Georgia"/>
                <a:cs typeface="Georgia"/>
              </a:rPr>
              <a:t>ш</a:t>
            </a:r>
            <a:r>
              <a:rPr sz="2500" spc="-10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	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р</a:t>
            </a:r>
            <a:r>
              <a:rPr sz="2500" spc="-30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б</a:t>
            </a:r>
            <a:r>
              <a:rPr sz="2500" spc="-75" dirty="0">
                <a:solidFill>
                  <a:srgbClr val="D3C7B6"/>
                </a:solidFill>
                <a:latin typeface="Georgia"/>
                <a:cs typeface="Georgia"/>
              </a:rPr>
              <a:t>я</a:t>
            </a:r>
            <a:r>
              <a:rPr sz="2500" spc="80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spc="-85" dirty="0">
                <a:solidFill>
                  <a:srgbClr val="D3C7B6"/>
                </a:solidFill>
                <a:latin typeface="Georgia"/>
                <a:cs typeface="Georgia"/>
              </a:rPr>
              <a:t>.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	</a:t>
            </a:r>
            <a:r>
              <a:rPr sz="2500" spc="-175" dirty="0">
                <a:solidFill>
                  <a:srgbClr val="D3C7B6"/>
                </a:solidFill>
                <a:latin typeface="Georgia"/>
                <a:cs typeface="Georgia"/>
              </a:rPr>
              <a:t>П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spc="10" dirty="0">
                <a:solidFill>
                  <a:srgbClr val="D3C7B6"/>
                </a:solidFill>
                <a:latin typeface="Georgia"/>
                <a:cs typeface="Georgia"/>
              </a:rPr>
              <a:t>д  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коптерами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10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дронами</a:t>
            </a:r>
            <a:r>
              <a:rPr sz="2500" spc="39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30" dirty="0">
                <a:solidFill>
                  <a:srgbClr val="D3C7B6"/>
                </a:solidFill>
                <a:latin typeface="Georgia"/>
                <a:cs typeface="Georgia"/>
              </a:rPr>
              <a:t>все</a:t>
            </a:r>
            <a:r>
              <a:rPr sz="2500" spc="39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40" dirty="0">
                <a:solidFill>
                  <a:srgbClr val="D3C7B6"/>
                </a:solidFill>
                <a:latin typeface="Georgia"/>
                <a:cs typeface="Georgia"/>
              </a:rPr>
              <a:t>как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70" dirty="0">
                <a:solidFill>
                  <a:srgbClr val="D3C7B6"/>
                </a:solidFill>
                <a:latin typeface="Georgia"/>
                <a:cs typeface="Georgia"/>
              </a:rPr>
              <a:t>"на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55" dirty="0">
                <a:solidFill>
                  <a:srgbClr val="D3C7B6"/>
                </a:solidFill>
                <a:latin typeface="Georgia"/>
                <a:cs typeface="Georgia"/>
              </a:rPr>
              <a:t>ладони".</a:t>
            </a:r>
            <a:endParaRPr sz="2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Маскировочные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5" dirty="0">
                <a:solidFill>
                  <a:srgbClr val="D3C7B6"/>
                </a:solidFill>
                <a:latin typeface="Georgia"/>
                <a:cs typeface="Georgia"/>
              </a:rPr>
              <a:t>сети</a:t>
            </a:r>
            <a:r>
              <a:rPr sz="2500" spc="-10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бойцам</a:t>
            </a:r>
            <a:r>
              <a:rPr sz="2500" spc="40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жизненно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10" dirty="0">
                <a:solidFill>
                  <a:srgbClr val="D3C7B6"/>
                </a:solidFill>
                <a:latin typeface="Georgia"/>
                <a:cs typeface="Georgia"/>
              </a:rPr>
              <a:t>необходимы!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2316" y="3471012"/>
            <a:ext cx="8089265" cy="189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500"/>
              </a:lnSpc>
              <a:spcBef>
                <a:spcPts val="100"/>
              </a:spcBef>
            </a:pPr>
            <a:r>
              <a:rPr sz="2500" spc="-165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10" dirty="0">
                <a:solidFill>
                  <a:srgbClr val="D3C7B6"/>
                </a:solidFill>
                <a:latin typeface="Georgia"/>
                <a:cs typeface="Georgia"/>
              </a:rPr>
              <a:t>это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10" dirty="0">
                <a:solidFill>
                  <a:srgbClr val="D3C7B6"/>
                </a:solidFill>
                <a:latin typeface="Georgia"/>
                <a:cs typeface="Georgia"/>
              </a:rPr>
              <a:t>то,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что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110" dirty="0">
                <a:solidFill>
                  <a:srgbClr val="D3C7B6"/>
                </a:solidFill>
                <a:latin typeface="Georgia"/>
                <a:cs typeface="Georgia"/>
              </a:rPr>
              <a:t>мы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40" dirty="0">
                <a:solidFill>
                  <a:srgbClr val="D3C7B6"/>
                </a:solidFill>
                <a:latin typeface="Georgia"/>
                <a:cs typeface="Georgia"/>
              </a:rPr>
              <a:t>можем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10" dirty="0">
                <a:solidFill>
                  <a:srgbClr val="D3C7B6"/>
                </a:solidFill>
                <a:latin typeface="Georgia"/>
                <a:cs typeface="Georgia"/>
              </a:rPr>
              <a:t>сделать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30" dirty="0">
                <a:solidFill>
                  <a:srgbClr val="D3C7B6"/>
                </a:solidFill>
                <a:latin typeface="Georgia"/>
                <a:cs typeface="Georgia"/>
              </a:rPr>
              <a:t>собственными </a:t>
            </a:r>
            <a:r>
              <a:rPr sz="2500" spc="-15" dirty="0">
                <a:solidFill>
                  <a:srgbClr val="D3C7B6"/>
                </a:solidFill>
                <a:latin typeface="Georgia"/>
                <a:cs typeface="Georgia"/>
              </a:rPr>
              <a:t>руками, </a:t>
            </a:r>
            <a:r>
              <a:rPr sz="2500" spc="-59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в</a:t>
            </a:r>
            <a:r>
              <a:rPr sz="2500" spc="-55" dirty="0">
                <a:solidFill>
                  <a:srgbClr val="D3C7B6"/>
                </a:solidFill>
                <a:latin typeface="Georgia"/>
                <a:cs typeface="Georgia"/>
              </a:rPr>
              <a:t>к</a:t>
            </a:r>
            <a:r>
              <a:rPr sz="2500" spc="-95" dirty="0">
                <a:solidFill>
                  <a:srgbClr val="D3C7B6"/>
                </a:solidFill>
                <a:latin typeface="Georgia"/>
                <a:cs typeface="Georgia"/>
              </a:rPr>
              <a:t>л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spc="10" dirty="0">
                <a:solidFill>
                  <a:srgbClr val="D3C7B6"/>
                </a:solidFill>
                <a:latin typeface="Georgia"/>
                <a:cs typeface="Georgia"/>
              </a:rPr>
              <a:t>д</a:t>
            </a:r>
            <a:r>
              <a:rPr sz="2500" spc="-135" dirty="0">
                <a:solidFill>
                  <a:srgbClr val="D3C7B6"/>
                </a:solidFill>
                <a:latin typeface="Georgia"/>
                <a:cs typeface="Georgia"/>
              </a:rPr>
              <a:t>ы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в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spc="-70" dirty="0">
                <a:solidFill>
                  <a:srgbClr val="D3C7B6"/>
                </a:solidFill>
                <a:latin typeface="Georgia"/>
                <a:cs typeface="Georgia"/>
              </a:rPr>
              <a:t>я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30" dirty="0">
                <a:solidFill>
                  <a:srgbClr val="D3C7B6"/>
                </a:solidFill>
                <a:latin typeface="Georgia"/>
                <a:cs typeface="Georgia"/>
              </a:rPr>
              <a:t>в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р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б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spc="80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spc="120" dirty="0">
                <a:solidFill>
                  <a:srgbClr val="D3C7B6"/>
                </a:solidFill>
                <a:latin typeface="Georgia"/>
                <a:cs typeface="Georgia"/>
              </a:rPr>
              <a:t>у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в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с</a:t>
            </a:r>
            <a:r>
              <a:rPr sz="2500" spc="-85" dirty="0">
                <a:solidFill>
                  <a:srgbClr val="D3C7B6"/>
                </a:solidFill>
                <a:latin typeface="Georgia"/>
                <a:cs typeface="Georgia"/>
              </a:rPr>
              <a:t>ю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spc="-90" dirty="0">
                <a:solidFill>
                  <a:srgbClr val="D3C7B6"/>
                </a:solidFill>
                <a:latin typeface="Georgia"/>
                <a:cs typeface="Georgia"/>
              </a:rPr>
              <a:t>ш</a:t>
            </a:r>
            <a:r>
              <a:rPr sz="2500" spc="120" dirty="0">
                <a:solidFill>
                  <a:srgbClr val="D3C7B6"/>
                </a:solidFill>
                <a:latin typeface="Georgia"/>
                <a:cs typeface="Georgia"/>
              </a:rPr>
              <a:t>у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95" dirty="0">
                <a:solidFill>
                  <a:srgbClr val="D3C7B6"/>
                </a:solidFill>
                <a:latin typeface="Georgia"/>
                <a:cs typeface="Georgia"/>
              </a:rPr>
              <a:t>л</a:t>
            </a:r>
            <a:r>
              <a:rPr sz="2500" spc="-90" dirty="0">
                <a:solidFill>
                  <a:srgbClr val="D3C7B6"/>
                </a:solidFill>
                <a:latin typeface="Georgia"/>
                <a:cs typeface="Georgia"/>
              </a:rPr>
              <a:t>ю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б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в</a:t>
            </a:r>
            <a:r>
              <a:rPr sz="2500" spc="15" dirty="0">
                <a:solidFill>
                  <a:srgbClr val="D3C7B6"/>
                </a:solidFill>
                <a:latin typeface="Georgia"/>
                <a:cs typeface="Georgia"/>
              </a:rPr>
              <a:t>ь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10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55" dirty="0">
                <a:solidFill>
                  <a:srgbClr val="D3C7B6"/>
                </a:solidFill>
                <a:latin typeface="Georgia"/>
                <a:cs typeface="Georgia"/>
              </a:rPr>
              <a:t>п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spc="10" dirty="0">
                <a:solidFill>
                  <a:srgbClr val="D3C7B6"/>
                </a:solidFill>
                <a:latin typeface="Georgia"/>
                <a:cs typeface="Georgia"/>
              </a:rPr>
              <a:t>дд</a:t>
            </a:r>
            <a:r>
              <a:rPr sz="2500" spc="-30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р</a:t>
            </a:r>
            <a:r>
              <a:rPr sz="2500" spc="10" dirty="0">
                <a:solidFill>
                  <a:srgbClr val="D3C7B6"/>
                </a:solidFill>
                <a:latin typeface="Georgia"/>
                <a:cs typeface="Georgia"/>
              </a:rPr>
              <a:t>ж</a:t>
            </a:r>
            <a:r>
              <a:rPr sz="2500" spc="-55" dirty="0">
                <a:solidFill>
                  <a:srgbClr val="D3C7B6"/>
                </a:solidFill>
                <a:latin typeface="Georgia"/>
                <a:cs typeface="Georgia"/>
              </a:rPr>
              <a:t>к</a:t>
            </a:r>
            <a:r>
              <a:rPr sz="2500" spc="114" dirty="0">
                <a:solidFill>
                  <a:srgbClr val="D3C7B6"/>
                </a:solidFill>
                <a:latin typeface="Georgia"/>
                <a:cs typeface="Georgia"/>
              </a:rPr>
              <a:t>у</a:t>
            </a:r>
            <a:r>
              <a:rPr sz="2500" spc="-85" dirty="0">
                <a:solidFill>
                  <a:srgbClr val="D3C7B6"/>
                </a:solidFill>
                <a:latin typeface="Georgia"/>
                <a:cs typeface="Georgia"/>
              </a:rPr>
              <a:t>.</a:t>
            </a:r>
            <a:endParaRPr sz="2500">
              <a:latin typeface="Georgia"/>
              <a:cs typeface="Georgia"/>
            </a:endParaRPr>
          </a:p>
          <a:p>
            <a:pPr marL="75565" marR="6985" indent="-63500">
              <a:lnSpc>
                <a:spcPct val="122500"/>
              </a:lnSpc>
              <a:tabLst>
                <a:tab pos="5833745" algn="l"/>
                <a:tab pos="6446520" algn="l"/>
                <a:tab pos="6769734" algn="l"/>
              </a:tabLst>
            </a:pPr>
            <a:r>
              <a:rPr sz="2500" spc="-175" dirty="0">
                <a:solidFill>
                  <a:srgbClr val="D3C7B6"/>
                </a:solidFill>
                <a:latin typeface="Georgia"/>
                <a:cs typeface="Georgia"/>
              </a:rPr>
              <a:t>П</a:t>
            </a:r>
            <a:r>
              <a:rPr sz="2500" spc="114" dirty="0">
                <a:solidFill>
                  <a:srgbClr val="D3C7B6"/>
                </a:solidFill>
                <a:latin typeface="Georgia"/>
                <a:cs typeface="Georgia"/>
              </a:rPr>
              <a:t>у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с</a:t>
            </a:r>
            <a:r>
              <a:rPr sz="2500" spc="80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spc="15" dirty="0">
                <a:solidFill>
                  <a:srgbClr val="D3C7B6"/>
                </a:solidFill>
                <a:latin typeface="Georgia"/>
                <a:cs typeface="Georgia"/>
              </a:rPr>
              <a:t>ь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22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55" dirty="0">
                <a:solidFill>
                  <a:srgbClr val="D3C7B6"/>
                </a:solidFill>
                <a:latin typeface="Georgia"/>
                <a:cs typeface="Georgia"/>
              </a:rPr>
              <a:t>к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spc="10" dirty="0">
                <a:solidFill>
                  <a:srgbClr val="D3C7B6"/>
                </a:solidFill>
                <a:latin typeface="Georgia"/>
                <a:cs typeface="Georgia"/>
              </a:rPr>
              <a:t>жд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spc="-70" dirty="0">
                <a:solidFill>
                  <a:srgbClr val="D3C7B6"/>
                </a:solidFill>
                <a:latin typeface="Georgia"/>
                <a:cs typeface="Georgia"/>
              </a:rPr>
              <a:t>я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22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с</a:t>
            </a:r>
            <a:r>
              <a:rPr sz="2500" spc="-30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spc="80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spc="15" dirty="0">
                <a:solidFill>
                  <a:srgbClr val="D3C7B6"/>
                </a:solidFill>
                <a:latin typeface="Georgia"/>
                <a:cs typeface="Georgia"/>
              </a:rPr>
              <a:t>ь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22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с</a:t>
            </a:r>
            <a:r>
              <a:rPr sz="2500" spc="80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spc="-30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spc="85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22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55" dirty="0">
                <a:solidFill>
                  <a:srgbClr val="D3C7B6"/>
                </a:solidFill>
                <a:latin typeface="Georgia"/>
                <a:cs typeface="Georgia"/>
              </a:rPr>
              <a:t>п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р</a:t>
            </a:r>
            <a:r>
              <a:rPr sz="2500" spc="-30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spc="-15" dirty="0">
                <a:solidFill>
                  <a:srgbClr val="D3C7B6"/>
                </a:solidFill>
                <a:latin typeface="Georgia"/>
                <a:cs typeface="Georgia"/>
              </a:rPr>
              <a:t>г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р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spc="10" dirty="0">
                <a:solidFill>
                  <a:srgbClr val="D3C7B6"/>
                </a:solidFill>
                <a:latin typeface="Georgia"/>
                <a:cs typeface="Georgia"/>
              </a:rPr>
              <a:t>д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spc="-10" dirty="0">
                <a:solidFill>
                  <a:srgbClr val="D3C7B6"/>
                </a:solidFill>
                <a:latin typeface="Georgia"/>
                <a:cs typeface="Georgia"/>
              </a:rPr>
              <a:t>й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	</a:t>
            </a:r>
            <a:r>
              <a:rPr sz="2500" spc="-110" dirty="0">
                <a:solidFill>
                  <a:srgbClr val="D3C7B6"/>
                </a:solidFill>
                <a:latin typeface="Georgia"/>
                <a:cs typeface="Georgia"/>
              </a:rPr>
              <a:t>з</a:t>
            </a:r>
            <a:r>
              <a:rPr sz="2500" spc="-95" dirty="0">
                <a:solidFill>
                  <a:srgbClr val="D3C7B6"/>
                </a:solidFill>
                <a:latin typeface="Georgia"/>
                <a:cs typeface="Georgia"/>
              </a:rPr>
              <a:t>л</a:t>
            </a:r>
            <a:r>
              <a:rPr sz="2500" spc="120" dirty="0">
                <a:solidFill>
                  <a:srgbClr val="D3C7B6"/>
                </a:solidFill>
                <a:latin typeface="Georgia"/>
                <a:cs typeface="Georgia"/>
              </a:rPr>
              <a:t>у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	</a:t>
            </a:r>
            <a:r>
              <a:rPr sz="2500" spc="-10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	</a:t>
            </a:r>
            <a:r>
              <a:rPr sz="2500" spc="-55" dirty="0">
                <a:solidFill>
                  <a:srgbClr val="D3C7B6"/>
                </a:solidFill>
                <a:latin typeface="Georgia"/>
                <a:cs typeface="Georgia"/>
              </a:rPr>
              <a:t>п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spc="-85" dirty="0">
                <a:solidFill>
                  <a:srgbClr val="D3C7B6"/>
                </a:solidFill>
                <a:latin typeface="Georgia"/>
                <a:cs typeface="Georgia"/>
              </a:rPr>
              <a:t>м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spc="10" dirty="0">
                <a:solidFill>
                  <a:srgbClr val="D3C7B6"/>
                </a:solidFill>
                <a:latin typeface="Georgia"/>
                <a:cs typeface="Georgia"/>
              </a:rPr>
              <a:t>ж</a:t>
            </a:r>
            <a:r>
              <a:rPr sz="2500" spc="-30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spc="55" dirty="0">
                <a:solidFill>
                  <a:srgbClr val="D3C7B6"/>
                </a:solidFill>
                <a:latin typeface="Georgia"/>
                <a:cs typeface="Georgia"/>
              </a:rPr>
              <a:t>т  </a:t>
            </a:r>
            <a:r>
              <a:rPr sz="2500" spc="-10" dirty="0">
                <a:solidFill>
                  <a:srgbClr val="D3C7B6"/>
                </a:solidFill>
                <a:latin typeface="Georgia"/>
                <a:cs typeface="Georgia"/>
              </a:rPr>
              <a:t>спасти</a:t>
            </a:r>
            <a:r>
              <a:rPr sz="2500" spc="39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жизни.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2316" y="5804637"/>
            <a:ext cx="8090534" cy="142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2500"/>
              </a:lnSpc>
              <a:spcBef>
                <a:spcPts val="100"/>
              </a:spcBef>
            </a:pP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Украинские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женщины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35" dirty="0">
                <a:solidFill>
                  <a:srgbClr val="D3C7B6"/>
                </a:solidFill>
                <a:latin typeface="Georgia"/>
                <a:cs typeface="Georgia"/>
              </a:rPr>
              <a:t>уже</a:t>
            </a:r>
            <a:r>
              <a:rPr sz="2500" spc="4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15" dirty="0">
                <a:solidFill>
                  <a:srgbClr val="D3C7B6"/>
                </a:solidFill>
                <a:latin typeface="Georgia"/>
                <a:cs typeface="Georgia"/>
              </a:rPr>
              <a:t>давно</a:t>
            </a:r>
            <a:r>
              <a:rPr sz="2500" spc="-10" dirty="0">
                <a:solidFill>
                  <a:srgbClr val="D3C7B6"/>
                </a:solidFill>
                <a:latin typeface="Georgia"/>
                <a:cs typeface="Georgia"/>
              </a:rPr>
              <a:t> и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10" dirty="0">
                <a:solidFill>
                  <a:srgbClr val="D3C7B6"/>
                </a:solidFill>
                <a:latin typeface="Georgia"/>
                <a:cs typeface="Georgia"/>
              </a:rPr>
              <a:t>активно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15" dirty="0">
                <a:solidFill>
                  <a:srgbClr val="D3C7B6"/>
                </a:solidFill>
                <a:latin typeface="Georgia"/>
                <a:cs typeface="Georgia"/>
              </a:rPr>
              <a:t>плетут </a:t>
            </a:r>
            <a:r>
              <a:rPr sz="2500" spc="2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40" dirty="0">
                <a:solidFill>
                  <a:srgbClr val="D3C7B6"/>
                </a:solidFill>
                <a:latin typeface="Georgia"/>
                <a:cs typeface="Georgia"/>
              </a:rPr>
              <a:t>маскировочные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сети,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15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spc="-1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30" dirty="0">
                <a:solidFill>
                  <a:srgbClr val="D3C7B6"/>
                </a:solidFill>
                <a:latin typeface="Georgia"/>
                <a:cs typeface="Georgia"/>
              </a:rPr>
              <a:t>наши,</a:t>
            </a:r>
            <a:r>
              <a:rPr sz="2500" spc="54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15" dirty="0">
                <a:solidFill>
                  <a:srgbClr val="D3C7B6"/>
                </a:solidFill>
                <a:latin typeface="Georgia"/>
                <a:cs typeface="Georgia"/>
              </a:rPr>
              <a:t>недавно </a:t>
            </a:r>
            <a:r>
              <a:rPr sz="2500" spc="-1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85" dirty="0">
                <a:solidFill>
                  <a:srgbClr val="D3C7B6"/>
                </a:solidFill>
                <a:latin typeface="Georgia"/>
                <a:cs typeface="Georgia"/>
              </a:rPr>
              <a:t>м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б</a:t>
            </a:r>
            <a:r>
              <a:rPr sz="2500" spc="-15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2500" spc="-95" dirty="0">
                <a:solidFill>
                  <a:srgbClr val="D3C7B6"/>
                </a:solidFill>
                <a:latin typeface="Georgia"/>
                <a:cs typeface="Georgia"/>
              </a:rPr>
              <a:t>л</a:t>
            </a:r>
            <a:r>
              <a:rPr sz="2500" spc="-15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2500" spc="-110" dirty="0">
                <a:solidFill>
                  <a:srgbClr val="D3C7B6"/>
                </a:solidFill>
                <a:latin typeface="Georgia"/>
                <a:cs typeface="Georgia"/>
              </a:rPr>
              <a:t>з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в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нн</a:t>
            </a:r>
            <a:r>
              <a:rPr sz="2500" spc="-135" dirty="0">
                <a:solidFill>
                  <a:srgbClr val="D3C7B6"/>
                </a:solidFill>
                <a:latin typeface="Georgia"/>
                <a:cs typeface="Georgia"/>
              </a:rPr>
              <a:t>ы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б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spc="-15" dirty="0">
                <a:solidFill>
                  <a:srgbClr val="D3C7B6"/>
                </a:solidFill>
                <a:latin typeface="Georgia"/>
                <a:cs typeface="Georgia"/>
              </a:rPr>
              <a:t>й</a:t>
            </a:r>
            <a:r>
              <a:rPr sz="2500" spc="35" dirty="0">
                <a:solidFill>
                  <a:srgbClr val="D3C7B6"/>
                </a:solidFill>
                <a:latin typeface="Georgia"/>
                <a:cs typeface="Georgia"/>
              </a:rPr>
              <a:t>ц</a:t>
            </a:r>
            <a:r>
              <a:rPr sz="2500" spc="-135" dirty="0">
                <a:solidFill>
                  <a:srgbClr val="D3C7B6"/>
                </a:solidFill>
                <a:latin typeface="Georgia"/>
                <a:cs typeface="Georgia"/>
              </a:rPr>
              <a:t>ы</a:t>
            </a:r>
            <a:r>
              <a:rPr sz="2500" spc="-30" dirty="0">
                <a:solidFill>
                  <a:srgbClr val="D3C7B6"/>
                </a:solidFill>
                <a:latin typeface="Georgia"/>
                <a:cs typeface="Georgia"/>
              </a:rPr>
              <a:t>,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21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95" dirty="0">
                <a:solidFill>
                  <a:srgbClr val="D3C7B6"/>
                </a:solidFill>
                <a:latin typeface="Georgia"/>
                <a:cs typeface="Georgia"/>
              </a:rPr>
              <a:t>л</a:t>
            </a:r>
            <a:r>
              <a:rPr sz="2500" spc="-15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2500" spc="-90" dirty="0">
                <a:solidFill>
                  <a:srgbClr val="D3C7B6"/>
                </a:solidFill>
                <a:latin typeface="Georgia"/>
                <a:cs typeface="Georgia"/>
              </a:rPr>
              <a:t>ш</a:t>
            </a:r>
            <a:r>
              <a:rPr sz="2500" spc="-30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spc="-130" dirty="0">
                <a:solidFill>
                  <a:srgbClr val="D3C7B6"/>
                </a:solidFill>
                <a:latin typeface="Georgia"/>
                <a:cs typeface="Georgia"/>
              </a:rPr>
              <a:t>ы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80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spc="-55" dirty="0">
                <a:solidFill>
                  <a:srgbClr val="D3C7B6"/>
                </a:solidFill>
                <a:latin typeface="Georgia"/>
                <a:cs typeface="Georgia"/>
              </a:rPr>
              <a:t>к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spc="-10" dirty="0">
                <a:solidFill>
                  <a:srgbClr val="D3C7B6"/>
                </a:solidFill>
                <a:latin typeface="Georgia"/>
                <a:cs typeface="Georgia"/>
              </a:rPr>
              <a:t>й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110" dirty="0">
                <a:solidFill>
                  <a:srgbClr val="D3C7B6"/>
                </a:solidFill>
                <a:latin typeface="Georgia"/>
                <a:cs typeface="Georgia"/>
              </a:rPr>
              <a:t>з</a:t>
            </a:r>
            <a:r>
              <a:rPr sz="250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spc="-90" dirty="0">
                <a:solidFill>
                  <a:srgbClr val="D3C7B6"/>
                </a:solidFill>
                <a:latin typeface="Georgia"/>
                <a:cs typeface="Georgia"/>
              </a:rPr>
              <a:t>ш</a:t>
            </a:r>
            <a:r>
              <a:rPr sz="2500" spc="-15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2500" spc="80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spc="-135" dirty="0">
                <a:solidFill>
                  <a:srgbClr val="D3C7B6"/>
                </a:solidFill>
                <a:latin typeface="Georgia"/>
                <a:cs typeface="Georgia"/>
              </a:rPr>
              <a:t>ы</a:t>
            </a:r>
            <a:r>
              <a:rPr sz="2500" spc="-85" dirty="0">
                <a:solidFill>
                  <a:srgbClr val="D3C7B6"/>
                </a:solidFill>
                <a:latin typeface="Georgia"/>
                <a:cs typeface="Georgia"/>
              </a:rPr>
              <a:t>.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2316" y="7671537"/>
            <a:ext cx="7889875" cy="18923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67970" algn="ctr">
              <a:lnSpc>
                <a:spcPct val="100000"/>
              </a:lnSpc>
              <a:spcBef>
                <a:spcPts val="775"/>
              </a:spcBef>
            </a:pPr>
            <a:r>
              <a:rPr sz="2500" spc="5" dirty="0">
                <a:solidFill>
                  <a:srgbClr val="D3C7B6"/>
                </a:solidFill>
                <a:latin typeface="Georgia"/>
                <a:cs typeface="Georgia"/>
              </a:rPr>
              <a:t>Сетей</a:t>
            </a:r>
            <a:r>
              <a:rPr sz="2500" spc="-12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20" dirty="0">
                <a:solidFill>
                  <a:srgbClr val="D3C7B6"/>
                </a:solidFill>
                <a:latin typeface="Georgia"/>
                <a:cs typeface="Georgia"/>
              </a:rPr>
              <a:t>нужно</a:t>
            </a:r>
            <a:r>
              <a:rPr sz="2500" spc="-12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5" dirty="0">
                <a:solidFill>
                  <a:srgbClr val="D3C7B6"/>
                </a:solidFill>
                <a:latin typeface="Georgia"/>
                <a:cs typeface="Georgia"/>
              </a:rPr>
              <a:t>много!</a:t>
            </a:r>
            <a:endParaRPr sz="2500">
              <a:latin typeface="Georgia"/>
              <a:cs typeface="Georgia"/>
            </a:endParaRPr>
          </a:p>
          <a:p>
            <a:pPr marL="140970" algn="ctr">
              <a:lnSpc>
                <a:spcPct val="100000"/>
              </a:lnSpc>
              <a:spcBef>
                <a:spcPts val="675"/>
              </a:spcBef>
            </a:pPr>
            <a:r>
              <a:rPr sz="2500" spc="-40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spc="-70" dirty="0">
                <a:solidFill>
                  <a:srgbClr val="D3C7B6"/>
                </a:solidFill>
                <a:latin typeface="Georgia"/>
                <a:cs typeface="Georgia"/>
              </a:rPr>
              <a:t>ч</a:t>
            </a:r>
            <a:r>
              <a:rPr sz="2500" spc="-30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spc="15" dirty="0">
                <a:solidFill>
                  <a:srgbClr val="D3C7B6"/>
                </a:solidFill>
                <a:latin typeface="Georgia"/>
                <a:cs typeface="Georgia"/>
              </a:rPr>
              <a:t>ь</a:t>
            </a:r>
            <a:r>
              <a:rPr sz="250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85" dirty="0">
                <a:solidFill>
                  <a:srgbClr val="D3C7B6"/>
                </a:solidFill>
                <a:latin typeface="Georgia"/>
                <a:cs typeface="Georgia"/>
              </a:rPr>
              <a:t>м</a:t>
            </a:r>
            <a:r>
              <a:rPr sz="250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spc="-15" dirty="0">
                <a:solidFill>
                  <a:srgbClr val="D3C7B6"/>
                </a:solidFill>
                <a:latin typeface="Georgia"/>
                <a:cs typeface="Georgia"/>
              </a:rPr>
              <a:t>г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spc="190" dirty="0">
                <a:solidFill>
                  <a:srgbClr val="D3C7B6"/>
                </a:solidFill>
                <a:latin typeface="Georgia"/>
                <a:cs typeface="Georgia"/>
              </a:rPr>
              <a:t>!!</a:t>
            </a:r>
            <a:r>
              <a:rPr sz="2500" spc="195" dirty="0">
                <a:solidFill>
                  <a:srgbClr val="D3C7B6"/>
                </a:solidFill>
                <a:latin typeface="Georgia"/>
                <a:cs typeface="Georgia"/>
              </a:rPr>
              <a:t>!</a:t>
            </a:r>
            <a:endParaRPr sz="2500">
              <a:latin typeface="Georgia"/>
              <a:cs typeface="Georgia"/>
            </a:endParaRPr>
          </a:p>
          <a:p>
            <a:pPr marL="204470" algn="ctr">
              <a:lnSpc>
                <a:spcPct val="100000"/>
              </a:lnSpc>
              <a:spcBef>
                <a:spcPts val="675"/>
              </a:spcBef>
            </a:pPr>
            <a:r>
              <a:rPr sz="2500" spc="-10" dirty="0">
                <a:solidFill>
                  <a:srgbClr val="D3C7B6"/>
                </a:solidFill>
                <a:latin typeface="Georgia"/>
                <a:cs typeface="Georgia"/>
              </a:rPr>
              <a:t>Присоединяйтесь!</a:t>
            </a:r>
            <a:r>
              <a:rPr sz="2500" spc="-11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dirty="0">
                <a:solidFill>
                  <a:srgbClr val="D3C7B6"/>
                </a:solidFill>
                <a:latin typeface="Georgia"/>
                <a:cs typeface="Georgia"/>
              </a:rPr>
              <a:t>Плетите!</a:t>
            </a:r>
            <a:endParaRPr sz="25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500" spc="-165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2500" spc="-10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каждая</a:t>
            </a:r>
            <a:r>
              <a:rPr sz="2500" spc="-10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10" dirty="0">
                <a:solidFill>
                  <a:srgbClr val="D3C7B6"/>
                </a:solidFill>
                <a:latin typeface="Georgia"/>
                <a:cs typeface="Georgia"/>
              </a:rPr>
              <a:t>сеть</a:t>
            </a:r>
            <a:r>
              <a:rPr sz="2500" spc="-10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5" dirty="0">
                <a:solidFill>
                  <a:srgbClr val="D3C7B6"/>
                </a:solidFill>
                <a:latin typeface="Georgia"/>
                <a:cs typeface="Georgia"/>
              </a:rPr>
              <a:t>найдет</a:t>
            </a:r>
            <a:r>
              <a:rPr sz="2500" spc="-9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своего</a:t>
            </a:r>
            <a:r>
              <a:rPr sz="2500" spc="-10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25" dirty="0">
                <a:solidFill>
                  <a:srgbClr val="D3C7B6"/>
                </a:solidFill>
                <a:latin typeface="Georgia"/>
                <a:cs typeface="Georgia"/>
              </a:rPr>
              <a:t>благодарного</a:t>
            </a:r>
            <a:r>
              <a:rPr sz="2500" spc="-10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spc="-35" dirty="0">
                <a:solidFill>
                  <a:srgbClr val="D3C7B6"/>
                </a:solidFill>
                <a:latin typeface="Georgia"/>
                <a:cs typeface="Georgia"/>
              </a:rPr>
              <a:t>владельца.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88674" y="3851734"/>
            <a:ext cx="22377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-195" baseline="-1388" dirty="0">
                <a:solidFill>
                  <a:srgbClr val="D3C7B6"/>
                </a:solidFill>
                <a:latin typeface="Georgia"/>
                <a:cs typeface="Georgia"/>
              </a:rPr>
              <a:t>2</a:t>
            </a:r>
            <a:r>
              <a:rPr sz="9000" spc="397" baseline="-1388" dirty="0">
                <a:solidFill>
                  <a:srgbClr val="D3C7B6"/>
                </a:solidFill>
                <a:latin typeface="Georgia"/>
                <a:cs typeface="Georgia"/>
              </a:rPr>
              <a:t>-</a:t>
            </a:r>
            <a:r>
              <a:rPr sz="9000" spc="-352" baseline="-1388" dirty="0">
                <a:solidFill>
                  <a:srgbClr val="D3C7B6"/>
                </a:solidFill>
                <a:latin typeface="Georgia"/>
                <a:cs typeface="Georgia"/>
              </a:rPr>
              <a:t>3</a:t>
            </a:r>
            <a:r>
              <a:rPr sz="9000" spc="-569" baseline="-1388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900" i="1" spc="-105" dirty="0">
                <a:solidFill>
                  <a:srgbClr val="D3C7B6"/>
                </a:solidFill>
                <a:latin typeface="Trebuchet MS"/>
                <a:cs typeface="Trebuchet MS"/>
              </a:rPr>
              <a:t>ж</a:t>
            </a:r>
            <a:r>
              <a:rPr sz="2900" i="1" spc="-210" dirty="0">
                <a:solidFill>
                  <a:srgbClr val="D3C7B6"/>
                </a:solidFill>
                <a:latin typeface="Trebuchet MS"/>
                <a:cs typeface="Trebuchet MS"/>
              </a:rPr>
              <a:t>и</a:t>
            </a:r>
            <a:r>
              <a:rPr sz="2900" i="1" spc="-215" dirty="0">
                <a:solidFill>
                  <a:srgbClr val="D3C7B6"/>
                </a:solidFill>
                <a:latin typeface="Trebuchet MS"/>
                <a:cs typeface="Trebuchet MS"/>
              </a:rPr>
              <a:t>з</a:t>
            </a:r>
            <a:r>
              <a:rPr sz="2900" i="1" spc="-150" dirty="0">
                <a:solidFill>
                  <a:srgbClr val="D3C7B6"/>
                </a:solidFill>
                <a:latin typeface="Trebuchet MS"/>
                <a:cs typeface="Trebuchet MS"/>
              </a:rPr>
              <a:t>н</a:t>
            </a:r>
            <a:r>
              <a:rPr sz="2900" i="1" spc="-180" dirty="0">
                <a:solidFill>
                  <a:srgbClr val="D3C7B6"/>
                </a:solidFill>
                <a:latin typeface="Trebuchet MS"/>
                <a:cs typeface="Trebuchet MS"/>
              </a:rPr>
              <a:t>и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33094" y="7690053"/>
            <a:ext cx="11512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1" spc="-110" dirty="0">
                <a:solidFill>
                  <a:srgbClr val="D3C7B6"/>
                </a:solidFill>
                <a:latin typeface="Trebuchet MS"/>
                <a:cs typeface="Trebuchet MS"/>
              </a:rPr>
              <a:t>ж</a:t>
            </a:r>
            <a:r>
              <a:rPr sz="3000" i="1" spc="-215" dirty="0">
                <a:solidFill>
                  <a:srgbClr val="D3C7B6"/>
                </a:solidFill>
                <a:latin typeface="Trebuchet MS"/>
                <a:cs typeface="Trebuchet MS"/>
              </a:rPr>
              <a:t>и</a:t>
            </a:r>
            <a:r>
              <a:rPr sz="3000" i="1" spc="-220" dirty="0">
                <a:solidFill>
                  <a:srgbClr val="D3C7B6"/>
                </a:solidFill>
                <a:latin typeface="Trebuchet MS"/>
                <a:cs typeface="Trebuchet MS"/>
              </a:rPr>
              <a:t>з</a:t>
            </a:r>
            <a:r>
              <a:rPr sz="3000" i="1" spc="-155" dirty="0">
                <a:solidFill>
                  <a:srgbClr val="D3C7B6"/>
                </a:solidFill>
                <a:latin typeface="Trebuchet MS"/>
                <a:cs typeface="Trebuchet MS"/>
              </a:rPr>
              <a:t>н</a:t>
            </a:r>
            <a:r>
              <a:rPr sz="3000" i="1" spc="-475" dirty="0">
                <a:solidFill>
                  <a:srgbClr val="D3C7B6"/>
                </a:solidFill>
                <a:latin typeface="Trebuchet MS"/>
                <a:cs typeface="Trebuchet MS"/>
              </a:rPr>
              <a:t>е</a:t>
            </a:r>
            <a:r>
              <a:rPr sz="3000" i="1" spc="-185" dirty="0">
                <a:solidFill>
                  <a:srgbClr val="D3C7B6"/>
                </a:solidFill>
                <a:latin typeface="Trebuchet MS"/>
                <a:cs typeface="Trebuchet MS"/>
              </a:rPr>
              <a:t>й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243847" y="2492662"/>
            <a:ext cx="9150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spc="-105" dirty="0">
                <a:solidFill>
                  <a:srgbClr val="D3C7B6"/>
                </a:solidFill>
                <a:latin typeface="Trebuchet MS"/>
                <a:cs typeface="Trebuchet MS"/>
              </a:rPr>
              <a:t>ж</a:t>
            </a:r>
            <a:r>
              <a:rPr sz="2800" i="1" spc="-204" dirty="0">
                <a:solidFill>
                  <a:srgbClr val="D3C7B6"/>
                </a:solidFill>
                <a:latin typeface="Trebuchet MS"/>
                <a:cs typeface="Trebuchet MS"/>
              </a:rPr>
              <a:t>и</a:t>
            </a:r>
            <a:r>
              <a:rPr sz="2800" i="1" spc="-210" dirty="0">
                <a:solidFill>
                  <a:srgbClr val="D3C7B6"/>
                </a:solidFill>
                <a:latin typeface="Trebuchet MS"/>
                <a:cs typeface="Trebuchet MS"/>
              </a:rPr>
              <a:t>з</a:t>
            </a:r>
            <a:r>
              <a:rPr sz="2800" i="1" spc="-145" dirty="0">
                <a:solidFill>
                  <a:srgbClr val="D3C7B6"/>
                </a:solidFill>
                <a:latin typeface="Trebuchet MS"/>
                <a:cs typeface="Trebuchet MS"/>
              </a:rPr>
              <a:t>н</a:t>
            </a:r>
            <a:r>
              <a:rPr sz="2800" i="1" spc="-355" dirty="0">
                <a:solidFill>
                  <a:srgbClr val="D3C7B6"/>
                </a:solidFill>
                <a:latin typeface="Trebuchet MS"/>
                <a:cs typeface="Trebuchet MS"/>
              </a:rPr>
              <a:t>ь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27499" y="6851853"/>
            <a:ext cx="170116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0" spc="-352" baseline="-6944" dirty="0">
                <a:solidFill>
                  <a:srgbClr val="D3C7B6"/>
                </a:solidFill>
                <a:latin typeface="Georgia"/>
                <a:cs typeface="Georgia"/>
              </a:rPr>
              <a:t>3</a:t>
            </a:r>
            <a:r>
              <a:rPr sz="9000" spc="60" baseline="-6944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3000" i="1" spc="-185" dirty="0">
                <a:solidFill>
                  <a:srgbClr val="D3C7B6"/>
                </a:solidFill>
                <a:latin typeface="Trebuchet MS"/>
                <a:cs typeface="Trebuchet MS"/>
              </a:rPr>
              <a:t>и</a:t>
            </a:r>
            <a:r>
              <a:rPr sz="3000" i="1" spc="-425" dirty="0">
                <a:solidFill>
                  <a:srgbClr val="D3C7B6"/>
                </a:solidFill>
                <a:latin typeface="Trebuchet MS"/>
                <a:cs typeface="Trebuchet MS"/>
              </a:rPr>
              <a:t> </a:t>
            </a:r>
            <a:r>
              <a:rPr sz="3000" i="1" spc="-430" dirty="0">
                <a:solidFill>
                  <a:srgbClr val="D3C7B6"/>
                </a:solidFill>
                <a:latin typeface="Trebuchet MS"/>
                <a:cs typeface="Trebuchet MS"/>
              </a:rPr>
              <a:t>б</a:t>
            </a:r>
            <a:r>
              <a:rPr sz="3000" i="1" spc="-290" dirty="0">
                <a:solidFill>
                  <a:srgbClr val="D3C7B6"/>
                </a:solidFill>
                <a:latin typeface="Trebuchet MS"/>
                <a:cs typeface="Trebuchet MS"/>
              </a:rPr>
              <a:t>о</a:t>
            </a:r>
            <a:r>
              <a:rPr sz="3000" i="1" spc="-330" dirty="0">
                <a:solidFill>
                  <a:srgbClr val="D3C7B6"/>
                </a:solidFill>
                <a:latin typeface="Trebuchet MS"/>
                <a:cs typeface="Trebuchet MS"/>
              </a:rPr>
              <a:t>л</a:t>
            </a:r>
            <a:r>
              <a:rPr sz="3000" i="1" spc="-475" dirty="0">
                <a:solidFill>
                  <a:srgbClr val="D3C7B6"/>
                </a:solidFill>
                <a:latin typeface="Trebuchet MS"/>
                <a:cs typeface="Trebuchet MS"/>
              </a:rPr>
              <a:t>е</a:t>
            </a:r>
            <a:r>
              <a:rPr sz="3000" i="1" spc="-445" dirty="0">
                <a:solidFill>
                  <a:srgbClr val="D3C7B6"/>
                </a:solidFill>
                <a:latin typeface="Trebuchet MS"/>
                <a:cs typeface="Trebuchet MS"/>
              </a:rPr>
              <a:t>е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438" y="1753221"/>
            <a:ext cx="3213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54" dirty="0">
                <a:solidFill>
                  <a:srgbClr val="ABBD83"/>
                </a:solidFill>
                <a:latin typeface="Georgia"/>
                <a:cs typeface="Georgia"/>
              </a:rPr>
              <a:t>1</a:t>
            </a:r>
            <a:endParaRPr sz="60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6924" y="3976825"/>
            <a:ext cx="5172628" cy="285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80068" y="1802857"/>
            <a:ext cx="6662420" cy="9963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40"/>
              </a:spcBef>
            </a:pPr>
            <a:r>
              <a:rPr sz="3200" b="1" spc="165" dirty="0">
                <a:solidFill>
                  <a:srgbClr val="ABBD83"/>
                </a:solidFill>
                <a:latin typeface="Cambria"/>
                <a:cs typeface="Cambria"/>
              </a:rPr>
              <a:t>Можно </a:t>
            </a:r>
            <a:r>
              <a:rPr sz="3200" b="1" spc="60" dirty="0">
                <a:solidFill>
                  <a:srgbClr val="ABBD83"/>
                </a:solidFill>
                <a:latin typeface="Cambria"/>
                <a:cs typeface="Cambria"/>
              </a:rPr>
              <a:t>изучить </a:t>
            </a:r>
            <a:r>
              <a:rPr sz="3200" b="1" spc="100" dirty="0">
                <a:solidFill>
                  <a:srgbClr val="ABBD83"/>
                </a:solidFill>
                <a:latin typeface="Cambria"/>
                <a:cs typeface="Cambria"/>
              </a:rPr>
              <a:t>информацию </a:t>
            </a:r>
            <a:r>
              <a:rPr sz="3200" b="1" spc="105" dirty="0">
                <a:solidFill>
                  <a:srgbClr val="ABBD83"/>
                </a:solidFill>
                <a:latin typeface="Cambria"/>
                <a:cs typeface="Cambria"/>
              </a:rPr>
              <a:t> </a:t>
            </a:r>
            <a:r>
              <a:rPr sz="3200" b="1" spc="100" dirty="0">
                <a:solidFill>
                  <a:srgbClr val="ABBD83"/>
                </a:solidFill>
                <a:latin typeface="Cambria"/>
                <a:cs typeface="Cambria"/>
              </a:rPr>
              <a:t>ниже</a:t>
            </a:r>
            <a:r>
              <a:rPr sz="3200" b="1" spc="-75" dirty="0">
                <a:solidFill>
                  <a:srgbClr val="ABBD83"/>
                </a:solidFill>
                <a:latin typeface="Cambria"/>
                <a:cs typeface="Cambria"/>
              </a:rPr>
              <a:t> </a:t>
            </a:r>
            <a:r>
              <a:rPr sz="3200" b="1" spc="185" dirty="0">
                <a:solidFill>
                  <a:srgbClr val="ABBD83"/>
                </a:solidFill>
                <a:latin typeface="Cambria"/>
                <a:cs typeface="Cambria"/>
              </a:rPr>
              <a:t>,</a:t>
            </a:r>
            <a:r>
              <a:rPr sz="3200" b="1" spc="-70" dirty="0">
                <a:solidFill>
                  <a:srgbClr val="ABBD83"/>
                </a:solidFill>
                <a:latin typeface="Cambria"/>
                <a:cs typeface="Cambria"/>
              </a:rPr>
              <a:t> </a:t>
            </a:r>
            <a:r>
              <a:rPr sz="3200" b="1" spc="85" dirty="0">
                <a:solidFill>
                  <a:srgbClr val="ABBD83"/>
                </a:solidFill>
                <a:latin typeface="Cambria"/>
                <a:cs typeface="Cambria"/>
              </a:rPr>
              <a:t>купить</a:t>
            </a:r>
            <a:r>
              <a:rPr sz="3200" b="1" spc="-75" dirty="0">
                <a:solidFill>
                  <a:srgbClr val="ABBD83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ABBD83"/>
                </a:solidFill>
                <a:latin typeface="Cambria"/>
                <a:cs typeface="Cambria"/>
              </a:rPr>
              <a:t>все</a:t>
            </a:r>
            <a:r>
              <a:rPr sz="3200" b="1" spc="-70" dirty="0">
                <a:solidFill>
                  <a:srgbClr val="ABBD83"/>
                </a:solidFill>
                <a:latin typeface="Cambria"/>
                <a:cs typeface="Cambria"/>
              </a:rPr>
              <a:t> </a:t>
            </a:r>
            <a:r>
              <a:rPr sz="3200" b="1" spc="35" dirty="0">
                <a:solidFill>
                  <a:srgbClr val="ABBD83"/>
                </a:solidFill>
                <a:latin typeface="Cambria"/>
                <a:cs typeface="Cambria"/>
              </a:rPr>
              <a:t>необходимое</a:t>
            </a:r>
            <a:r>
              <a:rPr sz="3200" b="1" spc="-75" dirty="0">
                <a:solidFill>
                  <a:srgbClr val="ABBD83"/>
                </a:solidFill>
                <a:latin typeface="Cambria"/>
                <a:cs typeface="Cambria"/>
              </a:rPr>
              <a:t> </a:t>
            </a:r>
            <a:r>
              <a:rPr sz="3200" b="1" spc="45" dirty="0">
                <a:solidFill>
                  <a:srgbClr val="ABBD83"/>
                </a:solidFill>
                <a:latin typeface="Cambria"/>
                <a:cs typeface="Cambria"/>
              </a:rPr>
              <a:t>и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6000" y="7307230"/>
            <a:ext cx="41655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35" dirty="0">
                <a:solidFill>
                  <a:srgbClr val="ABBD83"/>
                </a:solidFill>
                <a:latin typeface="Georgia"/>
                <a:cs typeface="Georgia"/>
              </a:rPr>
              <a:t>3</a:t>
            </a:r>
            <a:endParaRPr sz="6000">
              <a:latin typeface="Georgia"/>
              <a:cs typeface="Georgi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43953" y="3772338"/>
            <a:ext cx="104775" cy="104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6924" y="6830295"/>
            <a:ext cx="5172628" cy="285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43953" y="4705788"/>
            <a:ext cx="104775" cy="1047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43953" y="5639238"/>
            <a:ext cx="104775" cy="1047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16000" y="4826438"/>
            <a:ext cx="4349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30" dirty="0">
                <a:solidFill>
                  <a:srgbClr val="D3C7B6"/>
                </a:solidFill>
                <a:latin typeface="Georgia"/>
                <a:cs typeface="Georgia"/>
              </a:rPr>
              <a:t>2</a:t>
            </a:r>
            <a:endParaRPr sz="6000">
              <a:latin typeface="Georgia"/>
              <a:cs typeface="Georg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7728" y="2070547"/>
            <a:ext cx="5172628" cy="2857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034224" y="7357998"/>
            <a:ext cx="6441440" cy="9988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204"/>
              </a:spcBef>
              <a:tabLst>
                <a:tab pos="2890520" algn="l"/>
              </a:tabLst>
            </a:pPr>
            <a:r>
              <a:rPr sz="3200" b="1" spc="65" dirty="0">
                <a:solidFill>
                  <a:srgbClr val="ABBD83"/>
                </a:solidFill>
                <a:latin typeface="Cambria"/>
                <a:cs typeface="Cambria"/>
              </a:rPr>
              <a:t>В </a:t>
            </a:r>
            <a:r>
              <a:rPr sz="3200" b="1" spc="120" dirty="0">
                <a:solidFill>
                  <a:srgbClr val="ABBD83"/>
                </a:solidFill>
                <a:latin typeface="Cambria"/>
                <a:cs typeface="Cambria"/>
              </a:rPr>
              <a:t>ТК </a:t>
            </a:r>
            <a:r>
              <a:rPr sz="3200" b="1" spc="40" dirty="0">
                <a:solidFill>
                  <a:srgbClr val="ABBD83"/>
                </a:solidFill>
                <a:latin typeface="Cambria"/>
                <a:cs typeface="Cambria"/>
              </a:rPr>
              <a:t>"Масксети </a:t>
            </a:r>
            <a:r>
              <a:rPr sz="3200" b="1" spc="45" dirty="0">
                <a:solidFill>
                  <a:srgbClr val="ABBD83"/>
                </a:solidFill>
                <a:latin typeface="Cambria"/>
                <a:cs typeface="Cambria"/>
              </a:rPr>
              <a:t>ТеплоZOV" </a:t>
            </a:r>
            <a:r>
              <a:rPr sz="3200" b="1" spc="50" dirty="0">
                <a:solidFill>
                  <a:srgbClr val="ABBD83"/>
                </a:solidFill>
                <a:latin typeface="Cambria"/>
                <a:cs typeface="Cambria"/>
              </a:rPr>
              <a:t> </a:t>
            </a:r>
            <a:r>
              <a:rPr sz="3200" b="1" spc="114" dirty="0">
                <a:solidFill>
                  <a:srgbClr val="ABBD83"/>
                </a:solidFill>
                <a:latin typeface="Cambria"/>
                <a:cs typeface="Cambria"/>
              </a:rPr>
              <a:t>можно</a:t>
            </a:r>
            <a:r>
              <a:rPr sz="3200" b="1" spc="-55" dirty="0">
                <a:solidFill>
                  <a:srgbClr val="ABBD83"/>
                </a:solidFill>
                <a:latin typeface="Cambria"/>
                <a:cs typeface="Cambria"/>
              </a:rPr>
              <a:t> </a:t>
            </a:r>
            <a:r>
              <a:rPr sz="3200" b="1" spc="65" dirty="0">
                <a:solidFill>
                  <a:srgbClr val="ABBD83"/>
                </a:solidFill>
                <a:latin typeface="Cambria"/>
                <a:cs typeface="Cambria"/>
              </a:rPr>
              <a:t>найти	</a:t>
            </a:r>
            <a:r>
              <a:rPr sz="3200" b="1" spc="120" dirty="0">
                <a:solidFill>
                  <a:srgbClr val="ABBD83"/>
                </a:solidFill>
                <a:latin typeface="Cambria"/>
                <a:cs typeface="Cambria"/>
              </a:rPr>
              <a:t>ТК</a:t>
            </a:r>
            <a:r>
              <a:rPr sz="3200" b="1" spc="-90" dirty="0">
                <a:solidFill>
                  <a:srgbClr val="ABBD83"/>
                </a:solidFill>
                <a:latin typeface="Cambria"/>
                <a:cs typeface="Cambria"/>
              </a:rPr>
              <a:t> </a:t>
            </a:r>
            <a:r>
              <a:rPr sz="3200" b="1" spc="5" dirty="0">
                <a:solidFill>
                  <a:srgbClr val="ABBD83"/>
                </a:solidFill>
                <a:latin typeface="Cambria"/>
                <a:cs typeface="Cambria"/>
              </a:rPr>
              <a:t>своего</a:t>
            </a:r>
            <a:r>
              <a:rPr sz="3200" b="1" spc="-85" dirty="0">
                <a:solidFill>
                  <a:srgbClr val="ABBD83"/>
                </a:solidFill>
                <a:latin typeface="Cambria"/>
                <a:cs typeface="Cambria"/>
              </a:rPr>
              <a:t> </a:t>
            </a:r>
            <a:r>
              <a:rPr sz="3200" b="1" spc="60" dirty="0">
                <a:solidFill>
                  <a:srgbClr val="ABBD83"/>
                </a:solidFill>
                <a:latin typeface="Cambria"/>
                <a:cs typeface="Cambria"/>
              </a:rPr>
              <a:t>города.</a:t>
            </a:r>
            <a:endParaRPr sz="3200">
              <a:latin typeface="Cambria"/>
              <a:cs typeface="Cambr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7728" y="6858870"/>
            <a:ext cx="5172628" cy="28574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472888" y="468474"/>
            <a:ext cx="391541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280" dirty="0"/>
              <a:t>Ч</a:t>
            </a:r>
            <a:r>
              <a:rPr sz="5500" spc="185" dirty="0"/>
              <a:t>т</a:t>
            </a:r>
            <a:r>
              <a:rPr sz="5500" spc="-40" dirty="0"/>
              <a:t>о</a:t>
            </a:r>
            <a:r>
              <a:rPr sz="5500" spc="-229" dirty="0"/>
              <a:t> </a:t>
            </a:r>
            <a:r>
              <a:rPr sz="5500" spc="30" dirty="0"/>
              <a:t>д</a:t>
            </a:r>
            <a:r>
              <a:rPr sz="5500" spc="-60" dirty="0"/>
              <a:t>е</a:t>
            </a:r>
            <a:r>
              <a:rPr sz="5500" spc="-200" dirty="0"/>
              <a:t>л</a:t>
            </a:r>
            <a:r>
              <a:rPr sz="5500" spc="-40" dirty="0"/>
              <a:t>а</a:t>
            </a:r>
            <a:r>
              <a:rPr sz="5500" spc="185" dirty="0"/>
              <a:t>т</a:t>
            </a:r>
            <a:r>
              <a:rPr sz="5500" spc="35" dirty="0"/>
              <a:t>ь</a:t>
            </a:r>
            <a:r>
              <a:rPr sz="5500" spc="320" dirty="0"/>
              <a:t>?</a:t>
            </a:r>
            <a:endParaRPr sz="5500"/>
          </a:p>
        </p:txBody>
      </p:sp>
      <p:sp>
        <p:nvSpPr>
          <p:cNvPr id="15" name="object 15"/>
          <p:cNvSpPr txBox="1"/>
          <p:nvPr/>
        </p:nvSpPr>
        <p:spPr>
          <a:xfrm>
            <a:off x="1880068" y="2768793"/>
            <a:ext cx="7141209" cy="3475354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65785">
              <a:lnSpc>
                <a:spcPts val="3800"/>
              </a:lnSpc>
              <a:spcBef>
                <a:spcPts val="259"/>
              </a:spcBef>
            </a:pPr>
            <a:r>
              <a:rPr sz="3200" b="1" spc="65" dirty="0">
                <a:solidFill>
                  <a:srgbClr val="ABBD83"/>
                </a:solidFill>
                <a:latin typeface="Cambria"/>
                <a:cs typeface="Cambria"/>
              </a:rPr>
              <a:t>начать</a:t>
            </a:r>
            <a:r>
              <a:rPr sz="3200" b="1" spc="-75" dirty="0">
                <a:solidFill>
                  <a:srgbClr val="ABBD83"/>
                </a:solidFill>
                <a:latin typeface="Cambria"/>
                <a:cs typeface="Cambria"/>
              </a:rPr>
              <a:t> </a:t>
            </a:r>
            <a:r>
              <a:rPr sz="3200" b="1" spc="20" dirty="0">
                <a:solidFill>
                  <a:srgbClr val="ABBD83"/>
                </a:solidFill>
                <a:latin typeface="Cambria"/>
                <a:cs typeface="Cambria"/>
              </a:rPr>
              <a:t>плести</a:t>
            </a:r>
            <a:r>
              <a:rPr sz="3200" b="1" spc="-75" dirty="0">
                <a:solidFill>
                  <a:srgbClr val="ABBD83"/>
                </a:solidFill>
                <a:latin typeface="Cambria"/>
                <a:cs typeface="Cambria"/>
              </a:rPr>
              <a:t> </a:t>
            </a:r>
            <a:r>
              <a:rPr sz="3200" b="1" spc="40" dirty="0">
                <a:solidFill>
                  <a:srgbClr val="ABBD83"/>
                </a:solidFill>
                <a:latin typeface="Cambria"/>
                <a:cs typeface="Cambria"/>
              </a:rPr>
              <a:t>небольшую</a:t>
            </a:r>
            <a:r>
              <a:rPr sz="3200" b="1" spc="-70" dirty="0">
                <a:solidFill>
                  <a:srgbClr val="ABBD83"/>
                </a:solidFill>
                <a:latin typeface="Cambria"/>
                <a:cs typeface="Cambria"/>
              </a:rPr>
              <a:t> </a:t>
            </a:r>
            <a:r>
              <a:rPr sz="3200" b="1" spc="35" dirty="0">
                <a:solidFill>
                  <a:srgbClr val="ABBD83"/>
                </a:solidFill>
                <a:latin typeface="Cambria"/>
                <a:cs typeface="Cambria"/>
              </a:rPr>
              <a:t>сеть</a:t>
            </a:r>
            <a:r>
              <a:rPr sz="3200" b="1" spc="-75" dirty="0">
                <a:solidFill>
                  <a:srgbClr val="ABBD83"/>
                </a:solidFill>
                <a:latin typeface="Cambria"/>
                <a:cs typeface="Cambria"/>
              </a:rPr>
              <a:t> </a:t>
            </a:r>
            <a:r>
              <a:rPr sz="3200" b="1" spc="100" dirty="0">
                <a:solidFill>
                  <a:srgbClr val="ABBD83"/>
                </a:solidFill>
                <a:latin typeface="Cambria"/>
                <a:cs typeface="Cambria"/>
              </a:rPr>
              <a:t>у </a:t>
            </a:r>
            <a:r>
              <a:rPr sz="3200" b="1" spc="-690" dirty="0">
                <a:solidFill>
                  <a:srgbClr val="ABBD83"/>
                </a:solidFill>
                <a:latin typeface="Cambria"/>
                <a:cs typeface="Cambria"/>
              </a:rPr>
              <a:t> </a:t>
            </a:r>
            <a:r>
              <a:rPr sz="3200" b="1" spc="-20" dirty="0">
                <a:solidFill>
                  <a:srgbClr val="ABBD83"/>
                </a:solidFill>
                <a:latin typeface="Cambria"/>
                <a:cs typeface="Cambria"/>
              </a:rPr>
              <a:t>себя</a:t>
            </a:r>
            <a:r>
              <a:rPr sz="3200" b="1" spc="-70" dirty="0">
                <a:solidFill>
                  <a:srgbClr val="ABBD83"/>
                </a:solidFill>
                <a:latin typeface="Cambria"/>
                <a:cs typeface="Cambria"/>
              </a:rPr>
              <a:t> </a:t>
            </a:r>
            <a:r>
              <a:rPr sz="3200" b="1" spc="85" dirty="0">
                <a:solidFill>
                  <a:srgbClr val="ABBD83"/>
                </a:solidFill>
                <a:latin typeface="Cambria"/>
                <a:cs typeface="Cambria"/>
              </a:rPr>
              <a:t>дома.</a:t>
            </a:r>
            <a:endParaRPr sz="3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50">
              <a:latin typeface="Cambria"/>
              <a:cs typeface="Cambria"/>
            </a:endParaRPr>
          </a:p>
          <a:p>
            <a:pPr marL="12700" marR="5080">
              <a:lnSpc>
                <a:spcPts val="3829"/>
              </a:lnSpc>
            </a:pPr>
            <a:r>
              <a:rPr sz="3200" b="1" spc="165" dirty="0">
                <a:solidFill>
                  <a:srgbClr val="D3C7B6"/>
                </a:solidFill>
                <a:latin typeface="Cambria"/>
                <a:cs typeface="Cambria"/>
              </a:rPr>
              <a:t>Можно </a:t>
            </a:r>
            <a:r>
              <a:rPr sz="3200" b="1" spc="60" dirty="0">
                <a:solidFill>
                  <a:srgbClr val="D3C7B6"/>
                </a:solidFill>
                <a:latin typeface="Cambria"/>
                <a:cs typeface="Cambria"/>
              </a:rPr>
              <a:t>организовать </a:t>
            </a:r>
            <a:r>
              <a:rPr sz="3200" b="1" spc="70" dirty="0">
                <a:solidFill>
                  <a:srgbClr val="D3C7B6"/>
                </a:solidFill>
                <a:latin typeface="Cambria"/>
                <a:cs typeface="Cambria"/>
              </a:rPr>
              <a:t>команду </a:t>
            </a:r>
            <a:r>
              <a:rPr sz="3200" b="1" spc="75" dirty="0">
                <a:solidFill>
                  <a:srgbClr val="D3C7B6"/>
                </a:solidFill>
                <a:latin typeface="Cambria"/>
                <a:cs typeface="Cambria"/>
              </a:rPr>
              <a:t> </a:t>
            </a:r>
            <a:r>
              <a:rPr sz="3200" b="1" spc="40" dirty="0">
                <a:solidFill>
                  <a:srgbClr val="D3C7B6"/>
                </a:solidFill>
                <a:latin typeface="Cambria"/>
                <a:cs typeface="Cambria"/>
              </a:rPr>
              <a:t>единомышленников </a:t>
            </a:r>
            <a:r>
              <a:rPr sz="3200" b="1" spc="185" dirty="0">
                <a:solidFill>
                  <a:srgbClr val="D3C7B6"/>
                </a:solidFill>
                <a:latin typeface="Cambria"/>
                <a:cs typeface="Cambria"/>
              </a:rPr>
              <a:t>, </a:t>
            </a:r>
            <a:r>
              <a:rPr sz="3200" b="1" spc="40" dirty="0">
                <a:solidFill>
                  <a:srgbClr val="D3C7B6"/>
                </a:solidFill>
                <a:latin typeface="Cambria"/>
                <a:cs typeface="Cambria"/>
              </a:rPr>
              <a:t>совместно </a:t>
            </a:r>
            <a:r>
              <a:rPr sz="3200" b="1" spc="45" dirty="0">
                <a:solidFill>
                  <a:srgbClr val="D3C7B6"/>
                </a:solidFill>
                <a:latin typeface="Cambria"/>
                <a:cs typeface="Cambria"/>
              </a:rPr>
              <a:t> </a:t>
            </a:r>
            <a:r>
              <a:rPr sz="3200" b="1" spc="60" dirty="0">
                <a:solidFill>
                  <a:srgbClr val="D3C7B6"/>
                </a:solidFill>
                <a:latin typeface="Cambria"/>
                <a:cs typeface="Cambria"/>
              </a:rPr>
              <a:t>изучить </a:t>
            </a:r>
            <a:r>
              <a:rPr sz="3200" b="1" spc="105" dirty="0">
                <a:solidFill>
                  <a:srgbClr val="D3C7B6"/>
                </a:solidFill>
                <a:latin typeface="Cambria"/>
                <a:cs typeface="Cambria"/>
              </a:rPr>
              <a:t>информацию, </a:t>
            </a:r>
            <a:r>
              <a:rPr sz="3200" b="1" spc="75" dirty="0">
                <a:solidFill>
                  <a:srgbClr val="D3C7B6"/>
                </a:solidFill>
                <a:latin typeface="Cambria"/>
                <a:cs typeface="Cambria"/>
              </a:rPr>
              <a:t>закупить </a:t>
            </a:r>
            <a:r>
              <a:rPr sz="3200" b="1" spc="80" dirty="0">
                <a:solidFill>
                  <a:srgbClr val="D3C7B6"/>
                </a:solidFill>
                <a:latin typeface="Cambria"/>
                <a:cs typeface="Cambria"/>
              </a:rPr>
              <a:t> </a:t>
            </a:r>
            <a:r>
              <a:rPr sz="3200" b="1" spc="50" dirty="0">
                <a:solidFill>
                  <a:srgbClr val="D3C7B6"/>
                </a:solidFill>
                <a:latin typeface="Cambria"/>
                <a:cs typeface="Cambria"/>
              </a:rPr>
              <a:t>материалы</a:t>
            </a:r>
            <a:r>
              <a:rPr sz="3200" b="1" spc="-75" dirty="0">
                <a:solidFill>
                  <a:srgbClr val="D3C7B6"/>
                </a:solidFill>
                <a:latin typeface="Cambria"/>
                <a:cs typeface="Cambria"/>
              </a:rPr>
              <a:t> </a:t>
            </a:r>
            <a:r>
              <a:rPr sz="3200" b="1" spc="45" dirty="0">
                <a:solidFill>
                  <a:srgbClr val="D3C7B6"/>
                </a:solidFill>
                <a:latin typeface="Cambria"/>
                <a:cs typeface="Cambria"/>
              </a:rPr>
              <a:t>и</a:t>
            </a:r>
            <a:r>
              <a:rPr sz="3200" b="1" spc="-70" dirty="0">
                <a:solidFill>
                  <a:srgbClr val="D3C7B6"/>
                </a:solidFill>
                <a:latin typeface="Cambria"/>
                <a:cs typeface="Cambria"/>
              </a:rPr>
              <a:t> </a:t>
            </a:r>
            <a:r>
              <a:rPr sz="3200" b="1" spc="20" dirty="0">
                <a:solidFill>
                  <a:srgbClr val="D3C7B6"/>
                </a:solidFill>
                <a:latin typeface="Cambria"/>
                <a:cs typeface="Cambria"/>
              </a:rPr>
              <a:t>плести</a:t>
            </a:r>
            <a:r>
              <a:rPr sz="3200" b="1" spc="-70" dirty="0">
                <a:solidFill>
                  <a:srgbClr val="D3C7B6"/>
                </a:solidFill>
                <a:latin typeface="Cambria"/>
                <a:cs typeface="Cambria"/>
              </a:rPr>
              <a:t> </a:t>
            </a:r>
            <a:r>
              <a:rPr sz="3200" b="1" spc="10" dirty="0">
                <a:solidFill>
                  <a:srgbClr val="D3C7B6"/>
                </a:solidFill>
                <a:latin typeface="Cambria"/>
                <a:cs typeface="Cambria"/>
              </a:rPr>
              <a:t>большие</a:t>
            </a:r>
            <a:r>
              <a:rPr sz="3200" b="1" spc="-70" dirty="0">
                <a:solidFill>
                  <a:srgbClr val="D3C7B6"/>
                </a:solidFill>
                <a:latin typeface="Cambria"/>
                <a:cs typeface="Cambria"/>
              </a:rPr>
              <a:t> </a:t>
            </a:r>
            <a:r>
              <a:rPr sz="3200" b="1" spc="20" dirty="0">
                <a:solidFill>
                  <a:srgbClr val="D3C7B6"/>
                </a:solidFill>
                <a:latin typeface="Cambria"/>
                <a:cs typeface="Cambria"/>
              </a:rPr>
              <a:t>сети</a:t>
            </a:r>
            <a:r>
              <a:rPr sz="3200" b="1" spc="-70" dirty="0">
                <a:solidFill>
                  <a:srgbClr val="D3C7B6"/>
                </a:solidFill>
                <a:latin typeface="Cambria"/>
                <a:cs typeface="Cambria"/>
              </a:rPr>
              <a:t> </a:t>
            </a:r>
            <a:r>
              <a:rPr sz="3200" b="1" spc="175" dirty="0">
                <a:solidFill>
                  <a:srgbClr val="D3C7B6"/>
                </a:solidFill>
                <a:latin typeface="Cambria"/>
                <a:cs typeface="Cambria"/>
              </a:rPr>
              <a:t>.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648970" marR="5080" indent="-81280">
              <a:lnSpc>
                <a:spcPts val="3829"/>
              </a:lnSpc>
              <a:spcBef>
                <a:spcPts val="235"/>
              </a:spcBef>
            </a:pPr>
            <a:r>
              <a:rPr spc="55" dirty="0"/>
              <a:t>Для </a:t>
            </a:r>
            <a:r>
              <a:rPr spc="100" dirty="0"/>
              <a:t>Москвы </a:t>
            </a:r>
            <a:r>
              <a:rPr spc="45" dirty="0"/>
              <a:t>и </a:t>
            </a:r>
            <a:r>
              <a:rPr spc="275" dirty="0"/>
              <a:t>МО </a:t>
            </a:r>
            <a:r>
              <a:rPr spc="45" dirty="0"/>
              <a:t>существует </a:t>
            </a:r>
            <a:r>
              <a:rPr spc="120" dirty="0"/>
              <a:t>ТК </a:t>
            </a:r>
            <a:r>
              <a:rPr spc="-690" dirty="0"/>
              <a:t> </a:t>
            </a:r>
            <a:r>
              <a:rPr spc="-135" dirty="0"/>
              <a:t>"</a:t>
            </a:r>
            <a:r>
              <a:rPr spc="-65" dirty="0"/>
              <a:t> </a:t>
            </a:r>
            <a:r>
              <a:rPr spc="380" dirty="0"/>
              <a:t>М</a:t>
            </a:r>
            <a:r>
              <a:rPr spc="35" dirty="0"/>
              <a:t>а</a:t>
            </a:r>
            <a:r>
              <a:rPr spc="-10" dirty="0"/>
              <a:t>с</a:t>
            </a:r>
            <a:r>
              <a:rPr spc="25" dirty="0"/>
              <a:t>к</a:t>
            </a:r>
            <a:r>
              <a:rPr spc="40" dirty="0"/>
              <a:t>и</a:t>
            </a:r>
            <a:r>
              <a:rPr spc="114" dirty="0"/>
              <a:t>р</a:t>
            </a:r>
            <a:r>
              <a:rPr spc="5" dirty="0"/>
              <a:t>о</a:t>
            </a:r>
            <a:r>
              <a:rPr spc="60" dirty="0"/>
              <a:t>в</a:t>
            </a:r>
            <a:r>
              <a:rPr spc="25" dirty="0"/>
              <a:t>к</a:t>
            </a:r>
            <a:r>
              <a:rPr spc="40" dirty="0"/>
              <a:t>а</a:t>
            </a:r>
            <a:r>
              <a:rPr spc="-65" dirty="0"/>
              <a:t> </a:t>
            </a:r>
            <a:r>
              <a:rPr spc="60" dirty="0"/>
              <a:t>д</a:t>
            </a:r>
            <a:r>
              <a:rPr spc="-75" dirty="0"/>
              <a:t>л</a:t>
            </a:r>
            <a:r>
              <a:rPr dirty="0"/>
              <a:t>я</a:t>
            </a:r>
            <a:r>
              <a:rPr spc="-65" dirty="0"/>
              <a:t> </a:t>
            </a:r>
            <a:r>
              <a:rPr spc="215" dirty="0"/>
              <a:t>С</a:t>
            </a:r>
            <a:r>
              <a:rPr spc="60" dirty="0"/>
              <a:t>В</a:t>
            </a:r>
            <a:r>
              <a:rPr spc="160" dirty="0"/>
              <a:t>О</a:t>
            </a:r>
            <a:r>
              <a:rPr spc="40" dirty="0"/>
              <a:t>и</a:t>
            </a:r>
            <a:r>
              <a:rPr spc="135" dirty="0"/>
              <a:t>х</a:t>
            </a:r>
            <a:r>
              <a:rPr spc="-65" dirty="0"/>
              <a:t> </a:t>
            </a:r>
            <a:r>
              <a:rPr spc="380" dirty="0"/>
              <a:t>М</a:t>
            </a:r>
            <a:r>
              <a:rPr spc="5" dirty="0"/>
              <a:t>о</a:t>
            </a:r>
            <a:r>
              <a:rPr spc="-10" dirty="0"/>
              <a:t>с</a:t>
            </a:r>
            <a:r>
              <a:rPr spc="25" dirty="0"/>
              <a:t>к</a:t>
            </a:r>
            <a:r>
              <a:rPr spc="60" dirty="0"/>
              <a:t>в</a:t>
            </a:r>
            <a:r>
              <a:rPr spc="35" dirty="0"/>
              <a:t>а</a:t>
            </a:r>
            <a:r>
              <a:rPr spc="-135" dirty="0"/>
              <a:t>"</a:t>
            </a:r>
          </a:p>
          <a:p>
            <a:pPr marL="1107440" marR="943610">
              <a:lnSpc>
                <a:spcPct val="122500"/>
              </a:lnSpc>
              <a:spcBef>
                <a:spcPts val="810"/>
              </a:spcBef>
            </a:pPr>
            <a:r>
              <a:rPr sz="2500" b="0" spc="-65" dirty="0">
                <a:solidFill>
                  <a:srgbClr val="D3C7B6"/>
                </a:solidFill>
                <a:latin typeface="Georgia"/>
                <a:cs typeface="Georgia"/>
              </a:rPr>
              <a:t>Там</a:t>
            </a:r>
            <a:r>
              <a:rPr sz="2500" b="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-30" dirty="0">
                <a:solidFill>
                  <a:srgbClr val="D3C7B6"/>
                </a:solidFill>
                <a:latin typeface="Georgia"/>
                <a:cs typeface="Georgia"/>
              </a:rPr>
              <a:t>в</a:t>
            </a:r>
            <a:r>
              <a:rPr sz="2500" b="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-45" dirty="0">
                <a:solidFill>
                  <a:srgbClr val="D3C7B6"/>
                </a:solidFill>
                <a:latin typeface="Georgia"/>
                <a:cs typeface="Georgia"/>
              </a:rPr>
              <a:t>закрепленных</a:t>
            </a:r>
            <a:r>
              <a:rPr sz="2500" b="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-20" dirty="0">
                <a:solidFill>
                  <a:srgbClr val="D3C7B6"/>
                </a:solidFill>
                <a:latin typeface="Georgia"/>
                <a:cs typeface="Georgia"/>
              </a:rPr>
              <a:t>сообщениях</a:t>
            </a:r>
            <a:r>
              <a:rPr sz="2500" b="0" spc="-10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-45" dirty="0">
                <a:solidFill>
                  <a:srgbClr val="D3C7B6"/>
                </a:solidFill>
                <a:latin typeface="Georgia"/>
                <a:cs typeface="Georgia"/>
              </a:rPr>
              <a:t>вся </a:t>
            </a:r>
            <a:r>
              <a:rPr sz="2500" b="0" spc="-59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-20" dirty="0">
                <a:solidFill>
                  <a:srgbClr val="D3C7B6"/>
                </a:solidFill>
                <a:latin typeface="Georgia"/>
                <a:cs typeface="Georgia"/>
              </a:rPr>
              <a:t>оперативная</a:t>
            </a:r>
            <a:r>
              <a:rPr sz="2500" b="0" spc="-11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-40" dirty="0">
                <a:solidFill>
                  <a:srgbClr val="D3C7B6"/>
                </a:solidFill>
                <a:latin typeface="Georgia"/>
                <a:cs typeface="Georgia"/>
              </a:rPr>
              <a:t>информация.</a:t>
            </a:r>
            <a:endParaRPr sz="2500">
              <a:latin typeface="Georgia"/>
              <a:cs typeface="Georgia"/>
            </a:endParaRPr>
          </a:p>
          <a:p>
            <a:pPr marL="1107440" marR="144145">
              <a:lnSpc>
                <a:spcPct val="122500"/>
              </a:lnSpc>
            </a:pPr>
            <a:r>
              <a:rPr sz="2500" b="0" spc="-90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b="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b="0" spc="-80" dirty="0">
                <a:solidFill>
                  <a:srgbClr val="D3C7B6"/>
                </a:solidFill>
                <a:latin typeface="Georgia"/>
                <a:cs typeface="Georgia"/>
              </a:rPr>
              <a:t>м</a:t>
            </a:r>
            <a:r>
              <a:rPr sz="2500" b="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b="0" spc="-5" dirty="0">
                <a:solidFill>
                  <a:srgbClr val="D3C7B6"/>
                </a:solidFill>
                <a:latin typeface="Georgia"/>
                <a:cs typeface="Georgia"/>
              </a:rPr>
              <a:t>р</a:t>
            </a:r>
            <a:r>
              <a:rPr sz="2500" b="0" spc="-15" dirty="0">
                <a:solidFill>
                  <a:srgbClr val="D3C7B6"/>
                </a:solidFill>
                <a:latin typeface="Georgia"/>
                <a:cs typeface="Georgia"/>
              </a:rPr>
              <a:t>г</a:t>
            </a:r>
            <a:r>
              <a:rPr sz="2500" b="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b="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b="0" spc="-15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2500" b="0" spc="-110" dirty="0">
                <a:solidFill>
                  <a:srgbClr val="D3C7B6"/>
                </a:solidFill>
                <a:latin typeface="Georgia"/>
                <a:cs typeface="Georgia"/>
              </a:rPr>
              <a:t>з</a:t>
            </a:r>
            <a:r>
              <a:rPr sz="2500" b="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b="0" spc="-35" dirty="0">
                <a:solidFill>
                  <a:srgbClr val="D3C7B6"/>
                </a:solidFill>
                <a:latin typeface="Georgia"/>
                <a:cs typeface="Georgia"/>
              </a:rPr>
              <a:t>в</a:t>
            </a:r>
            <a:r>
              <a:rPr sz="2500" b="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b="0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b="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-25" dirty="0">
                <a:solidFill>
                  <a:srgbClr val="D3C7B6"/>
                </a:solidFill>
                <a:latin typeface="Georgia"/>
                <a:cs typeface="Georgia"/>
              </a:rPr>
              <a:t>с</a:t>
            </a:r>
            <a:r>
              <a:rPr sz="2500" b="0" spc="-35" dirty="0">
                <a:solidFill>
                  <a:srgbClr val="D3C7B6"/>
                </a:solidFill>
                <a:latin typeface="Georgia"/>
                <a:cs typeface="Georgia"/>
              </a:rPr>
              <a:t>б</a:t>
            </a:r>
            <a:r>
              <a:rPr sz="2500" b="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b="0" dirty="0">
                <a:solidFill>
                  <a:srgbClr val="D3C7B6"/>
                </a:solidFill>
                <a:latin typeface="Georgia"/>
                <a:cs typeface="Georgia"/>
              </a:rPr>
              <a:t>р</a:t>
            </a:r>
            <a:r>
              <a:rPr sz="2500" b="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-25" dirty="0">
                <a:solidFill>
                  <a:srgbClr val="D3C7B6"/>
                </a:solidFill>
                <a:latin typeface="Georgia"/>
                <a:cs typeface="Georgia"/>
              </a:rPr>
              <a:t>с</a:t>
            </a:r>
            <a:r>
              <a:rPr sz="2500" b="0" spc="-5" dirty="0">
                <a:solidFill>
                  <a:srgbClr val="D3C7B6"/>
                </a:solidFill>
                <a:latin typeface="Georgia"/>
                <a:cs typeface="Georgia"/>
              </a:rPr>
              <a:t>р</a:t>
            </a:r>
            <a:r>
              <a:rPr sz="2500" b="0" spc="-30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b="0" spc="10" dirty="0">
                <a:solidFill>
                  <a:srgbClr val="D3C7B6"/>
                </a:solidFill>
                <a:latin typeface="Georgia"/>
                <a:cs typeface="Georgia"/>
              </a:rPr>
              <a:t>д</a:t>
            </a:r>
            <a:r>
              <a:rPr sz="2500" b="0" spc="-25" dirty="0">
                <a:solidFill>
                  <a:srgbClr val="D3C7B6"/>
                </a:solidFill>
                <a:latin typeface="Georgia"/>
                <a:cs typeface="Georgia"/>
              </a:rPr>
              <a:t>с</a:t>
            </a:r>
            <a:r>
              <a:rPr sz="2500" b="0" spc="80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b="0" spc="-30" dirty="0">
                <a:solidFill>
                  <a:srgbClr val="D3C7B6"/>
                </a:solidFill>
                <a:latin typeface="Georgia"/>
                <a:cs typeface="Georgia"/>
              </a:rPr>
              <a:t>в</a:t>
            </a:r>
            <a:r>
              <a:rPr sz="2500" b="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b="0" spc="-15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b="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b="0" spc="-55" dirty="0">
                <a:solidFill>
                  <a:srgbClr val="D3C7B6"/>
                </a:solidFill>
                <a:latin typeface="Georgia"/>
                <a:cs typeface="Georgia"/>
              </a:rPr>
              <a:t>п</a:t>
            </a:r>
            <a:r>
              <a:rPr sz="2500" b="0" spc="80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b="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b="0" spc="-35" dirty="0">
                <a:solidFill>
                  <a:srgbClr val="D3C7B6"/>
                </a:solidFill>
                <a:latin typeface="Georgia"/>
                <a:cs typeface="Georgia"/>
              </a:rPr>
              <a:t>в</a:t>
            </a:r>
            <a:r>
              <a:rPr sz="2500" b="0" spc="114" dirty="0">
                <a:solidFill>
                  <a:srgbClr val="D3C7B6"/>
                </a:solidFill>
                <a:latin typeface="Georgia"/>
                <a:cs typeface="Georgia"/>
              </a:rPr>
              <a:t>у</a:t>
            </a:r>
            <a:r>
              <a:rPr sz="2500" b="0" spc="-45" dirty="0">
                <a:solidFill>
                  <a:srgbClr val="D3C7B6"/>
                </a:solidFill>
                <a:latin typeface="Georgia"/>
                <a:cs typeface="Georgia"/>
              </a:rPr>
              <a:t>ю  </a:t>
            </a:r>
            <a:r>
              <a:rPr sz="2500" b="0" spc="-10" dirty="0">
                <a:solidFill>
                  <a:srgbClr val="D3C7B6"/>
                </a:solidFill>
                <a:latin typeface="Georgia"/>
                <a:cs typeface="Georgia"/>
              </a:rPr>
              <a:t>закупку</a:t>
            </a:r>
            <a:r>
              <a:rPr sz="2500" b="0" spc="-110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-15" dirty="0">
                <a:solidFill>
                  <a:srgbClr val="D3C7B6"/>
                </a:solidFill>
                <a:latin typeface="Georgia"/>
                <a:cs typeface="Georgia"/>
              </a:rPr>
              <a:t>всех</a:t>
            </a:r>
            <a:r>
              <a:rPr sz="2500" b="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-25" dirty="0">
                <a:solidFill>
                  <a:srgbClr val="D3C7B6"/>
                </a:solidFill>
                <a:latin typeface="Georgia"/>
                <a:cs typeface="Georgia"/>
              </a:rPr>
              <a:t>материалов</a:t>
            </a:r>
            <a:r>
              <a:rPr sz="2500" b="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-85" dirty="0">
                <a:solidFill>
                  <a:srgbClr val="D3C7B6"/>
                </a:solidFill>
                <a:latin typeface="Georgia"/>
                <a:cs typeface="Georgia"/>
              </a:rPr>
              <a:t>.</a:t>
            </a:r>
            <a:endParaRPr sz="2500">
              <a:latin typeface="Georgia"/>
              <a:cs typeface="Georgia"/>
            </a:endParaRPr>
          </a:p>
          <a:p>
            <a:pPr marL="1107440" marR="92710">
              <a:lnSpc>
                <a:spcPct val="122500"/>
              </a:lnSpc>
            </a:pPr>
            <a:r>
              <a:rPr sz="2500" b="0" spc="-90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b="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b="0" spc="-80" dirty="0">
                <a:solidFill>
                  <a:srgbClr val="D3C7B6"/>
                </a:solidFill>
                <a:latin typeface="Georgia"/>
                <a:cs typeface="Georgia"/>
              </a:rPr>
              <a:t>м</a:t>
            </a:r>
            <a:r>
              <a:rPr sz="2500" b="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-30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b="0" spc="-25" dirty="0">
                <a:solidFill>
                  <a:srgbClr val="D3C7B6"/>
                </a:solidFill>
                <a:latin typeface="Georgia"/>
                <a:cs typeface="Georgia"/>
              </a:rPr>
              <a:t>с</a:t>
            </a:r>
            <a:r>
              <a:rPr sz="2500" b="0" spc="80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b="0" spc="15" dirty="0">
                <a:solidFill>
                  <a:srgbClr val="D3C7B6"/>
                </a:solidFill>
                <a:latin typeface="Georgia"/>
                <a:cs typeface="Georgia"/>
              </a:rPr>
              <a:t>ь</a:t>
            </a:r>
            <a:r>
              <a:rPr sz="2500" b="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-55" dirty="0">
                <a:solidFill>
                  <a:srgbClr val="D3C7B6"/>
                </a:solidFill>
                <a:latin typeface="Georgia"/>
                <a:cs typeface="Georgia"/>
              </a:rPr>
              <a:t>к</a:t>
            </a:r>
            <a:r>
              <a:rPr sz="2500" b="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b="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b="0" spc="80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b="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b="0" spc="-55" dirty="0">
                <a:solidFill>
                  <a:srgbClr val="D3C7B6"/>
                </a:solidFill>
                <a:latin typeface="Georgia"/>
                <a:cs typeface="Georgia"/>
              </a:rPr>
              <a:t>к</a:t>
            </a:r>
            <a:r>
              <a:rPr sz="2500" b="0" spc="80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b="0" spc="-130" dirty="0">
                <a:solidFill>
                  <a:srgbClr val="D3C7B6"/>
                </a:solidFill>
                <a:latin typeface="Georgia"/>
                <a:cs typeface="Georgia"/>
              </a:rPr>
              <a:t>ы</a:t>
            </a:r>
            <a:r>
              <a:rPr sz="2500" b="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b="0" spc="-55" dirty="0">
                <a:solidFill>
                  <a:srgbClr val="D3C7B6"/>
                </a:solidFill>
                <a:latin typeface="Georgia"/>
                <a:cs typeface="Georgia"/>
              </a:rPr>
              <a:t>к</a:t>
            </a:r>
            <a:r>
              <a:rPr sz="2500" b="0" spc="80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b="0" spc="-15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2500" b="0" spc="-35" dirty="0">
                <a:solidFill>
                  <a:srgbClr val="D3C7B6"/>
                </a:solidFill>
                <a:latin typeface="Georgia"/>
                <a:cs typeface="Georgia"/>
              </a:rPr>
              <a:t>в</a:t>
            </a:r>
            <a:r>
              <a:rPr sz="2500" b="0" spc="-15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2500" b="0" spc="-25" dirty="0">
                <a:solidFill>
                  <a:srgbClr val="D3C7B6"/>
                </a:solidFill>
                <a:latin typeface="Georgia"/>
                <a:cs typeface="Georgia"/>
              </a:rPr>
              <a:t>с</a:t>
            </a:r>
            <a:r>
              <a:rPr sz="2500" b="0" spc="80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b="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b="0" spc="-35" dirty="0">
                <a:solidFill>
                  <a:srgbClr val="D3C7B6"/>
                </a:solidFill>
                <a:latin typeface="Georgia"/>
                <a:cs typeface="Georgia"/>
              </a:rPr>
              <a:t>в</a:t>
            </a:r>
            <a:r>
              <a:rPr sz="2500" b="0" spc="-30" dirty="0">
                <a:solidFill>
                  <a:srgbClr val="D3C7B6"/>
                </a:solidFill>
                <a:latin typeface="Georgia"/>
                <a:cs typeface="Georgia"/>
              </a:rPr>
              <a:t>,</a:t>
            </a:r>
            <a:r>
              <a:rPr sz="2500" b="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-55" dirty="0">
                <a:solidFill>
                  <a:srgbClr val="D3C7B6"/>
                </a:solidFill>
                <a:latin typeface="Georgia"/>
                <a:cs typeface="Georgia"/>
              </a:rPr>
              <a:t>к</a:t>
            </a:r>
            <a:r>
              <a:rPr sz="2500" b="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b="0" spc="80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b="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b="0" spc="-5" dirty="0">
                <a:solidFill>
                  <a:srgbClr val="D3C7B6"/>
                </a:solidFill>
                <a:latin typeface="Georgia"/>
                <a:cs typeface="Georgia"/>
              </a:rPr>
              <a:t>р</a:t>
            </a:r>
            <a:r>
              <a:rPr sz="2500" b="0" spc="-135" dirty="0">
                <a:solidFill>
                  <a:srgbClr val="D3C7B6"/>
                </a:solidFill>
                <a:latin typeface="Georgia"/>
                <a:cs typeface="Georgia"/>
              </a:rPr>
              <a:t>ы</a:t>
            </a:r>
            <a:r>
              <a:rPr sz="2500" b="0" spc="-20" dirty="0">
                <a:solidFill>
                  <a:srgbClr val="D3C7B6"/>
                </a:solidFill>
                <a:latin typeface="Georgia"/>
                <a:cs typeface="Georgia"/>
              </a:rPr>
              <a:t>е  </a:t>
            </a:r>
            <a:r>
              <a:rPr sz="2500" b="0" spc="-5" dirty="0">
                <a:solidFill>
                  <a:srgbClr val="D3C7B6"/>
                </a:solidFill>
                <a:latin typeface="Georgia"/>
                <a:cs typeface="Georgia"/>
              </a:rPr>
              <a:t>р</a:t>
            </a:r>
            <a:r>
              <a:rPr sz="2500" b="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b="0" spc="-110" dirty="0">
                <a:solidFill>
                  <a:srgbClr val="D3C7B6"/>
                </a:solidFill>
                <a:latin typeface="Georgia"/>
                <a:cs typeface="Georgia"/>
              </a:rPr>
              <a:t>з</a:t>
            </a:r>
            <a:r>
              <a:rPr sz="2500" b="0" spc="10" dirty="0">
                <a:solidFill>
                  <a:srgbClr val="D3C7B6"/>
                </a:solidFill>
                <a:latin typeface="Georgia"/>
                <a:cs typeface="Georgia"/>
              </a:rPr>
              <a:t>д</a:t>
            </a:r>
            <a:r>
              <a:rPr sz="2500" b="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b="0" spc="-90" dirty="0">
                <a:solidFill>
                  <a:srgbClr val="D3C7B6"/>
                </a:solidFill>
                <a:latin typeface="Georgia"/>
                <a:cs typeface="Georgia"/>
              </a:rPr>
              <a:t>ю</a:t>
            </a:r>
            <a:r>
              <a:rPr sz="2500" b="0" spc="85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b="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b="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b="0" spc="-35" dirty="0">
                <a:solidFill>
                  <a:srgbClr val="D3C7B6"/>
                </a:solidFill>
                <a:latin typeface="Georgia"/>
                <a:cs typeface="Georgia"/>
              </a:rPr>
              <a:t>б</a:t>
            </a:r>
            <a:r>
              <a:rPr sz="2500" b="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b="0" spc="-5" dirty="0">
                <a:solidFill>
                  <a:srgbClr val="D3C7B6"/>
                </a:solidFill>
                <a:latin typeface="Georgia"/>
                <a:cs typeface="Georgia"/>
              </a:rPr>
              <a:t>р</a:t>
            </a:r>
            <a:r>
              <a:rPr sz="2500" b="0" spc="-130" dirty="0">
                <a:solidFill>
                  <a:srgbClr val="D3C7B6"/>
                </a:solidFill>
                <a:latin typeface="Georgia"/>
                <a:cs typeface="Georgia"/>
              </a:rPr>
              <a:t>ы</a:t>
            </a:r>
            <a:r>
              <a:rPr sz="2500" b="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10" dirty="0">
                <a:solidFill>
                  <a:srgbClr val="D3C7B6"/>
                </a:solidFill>
                <a:latin typeface="Georgia"/>
                <a:cs typeface="Georgia"/>
              </a:rPr>
              <a:t>д</a:t>
            </a:r>
            <a:r>
              <a:rPr sz="2500" b="0" spc="-95" dirty="0">
                <a:solidFill>
                  <a:srgbClr val="D3C7B6"/>
                </a:solidFill>
                <a:latin typeface="Georgia"/>
                <a:cs typeface="Georgia"/>
              </a:rPr>
              <a:t>л</a:t>
            </a:r>
            <a:r>
              <a:rPr sz="2500" b="0" spc="-70" dirty="0">
                <a:solidFill>
                  <a:srgbClr val="D3C7B6"/>
                </a:solidFill>
                <a:latin typeface="Georgia"/>
                <a:cs typeface="Georgia"/>
              </a:rPr>
              <a:t>я</a:t>
            </a:r>
            <a:r>
              <a:rPr sz="2500" b="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10" dirty="0">
                <a:solidFill>
                  <a:srgbClr val="D3C7B6"/>
                </a:solidFill>
                <a:latin typeface="Georgia"/>
                <a:cs typeface="Georgia"/>
              </a:rPr>
              <a:t>д</a:t>
            </a:r>
            <a:r>
              <a:rPr sz="2500" b="0" spc="-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b="0" spc="-85" dirty="0">
                <a:solidFill>
                  <a:srgbClr val="D3C7B6"/>
                </a:solidFill>
                <a:latin typeface="Georgia"/>
                <a:cs typeface="Georgia"/>
              </a:rPr>
              <a:t>м</a:t>
            </a:r>
            <a:r>
              <a:rPr sz="2500" b="0" spc="-20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2500" b="0" spc="-90" dirty="0">
                <a:solidFill>
                  <a:srgbClr val="D3C7B6"/>
                </a:solidFill>
                <a:latin typeface="Georgia"/>
                <a:cs typeface="Georgia"/>
              </a:rPr>
              <a:t>ш</a:t>
            </a:r>
            <a:r>
              <a:rPr sz="2500" b="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b="0" spc="-30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b="0" spc="-15" dirty="0">
                <a:solidFill>
                  <a:srgbClr val="D3C7B6"/>
                </a:solidFill>
                <a:latin typeface="Georgia"/>
                <a:cs typeface="Georgia"/>
              </a:rPr>
              <a:t>г</a:t>
            </a:r>
            <a:r>
              <a:rPr sz="2500" b="0" spc="-20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2500" b="0" spc="-105" dirty="0">
                <a:solidFill>
                  <a:srgbClr val="D3C7B6"/>
                </a:solidFill>
                <a:latin typeface="Georgia"/>
                <a:cs typeface="Georgia"/>
              </a:rPr>
              <a:t> </a:t>
            </a:r>
            <a:r>
              <a:rPr sz="2500" b="0" spc="-55" dirty="0">
                <a:solidFill>
                  <a:srgbClr val="D3C7B6"/>
                </a:solidFill>
                <a:latin typeface="Georgia"/>
                <a:cs typeface="Georgia"/>
              </a:rPr>
              <a:t>п</a:t>
            </a:r>
            <a:r>
              <a:rPr sz="2500" b="0" spc="-95" dirty="0">
                <a:solidFill>
                  <a:srgbClr val="D3C7B6"/>
                </a:solidFill>
                <a:latin typeface="Georgia"/>
                <a:cs typeface="Georgia"/>
              </a:rPr>
              <a:t>л</a:t>
            </a:r>
            <a:r>
              <a:rPr sz="2500" b="0" spc="-30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b="0" spc="80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2500" b="0" spc="-30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2500" b="0" spc="-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2500" b="0" spc="-15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2500" b="0" spc="-75" dirty="0">
                <a:solidFill>
                  <a:srgbClr val="D3C7B6"/>
                </a:solidFill>
                <a:latin typeface="Georgia"/>
                <a:cs typeface="Georgia"/>
              </a:rPr>
              <a:t>я</a:t>
            </a:r>
            <a:r>
              <a:rPr sz="2500" b="0" spc="-85" dirty="0">
                <a:solidFill>
                  <a:srgbClr val="D3C7B6"/>
                </a:solidFill>
                <a:latin typeface="Georgia"/>
                <a:cs typeface="Georgia"/>
              </a:rPr>
              <a:t>.</a:t>
            </a:r>
            <a:endParaRPr sz="25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50">
              <a:latin typeface="Georgia"/>
              <a:cs typeface="Georgia"/>
            </a:endParaRPr>
          </a:p>
          <a:p>
            <a:pPr marL="834390" marR="344805" indent="-822325">
              <a:lnSpc>
                <a:spcPct val="92000"/>
              </a:lnSpc>
              <a:tabLst>
                <a:tab pos="834390" algn="l"/>
                <a:tab pos="2473960" algn="l"/>
              </a:tabLst>
            </a:pPr>
            <a:r>
              <a:rPr sz="6000" b="0" spc="190" dirty="0">
                <a:latin typeface="Georgia"/>
                <a:cs typeface="Georgia"/>
              </a:rPr>
              <a:t>4	</a:t>
            </a:r>
            <a:r>
              <a:rPr sz="3200" spc="25" dirty="0"/>
              <a:t>Если </a:t>
            </a:r>
            <a:r>
              <a:rPr sz="3200" spc="20" dirty="0"/>
              <a:t>плести не </a:t>
            </a:r>
            <a:r>
              <a:rPr sz="3200" spc="35" dirty="0"/>
              <a:t>получается, </a:t>
            </a:r>
            <a:r>
              <a:rPr sz="3200" spc="40" dirty="0"/>
              <a:t> </a:t>
            </a:r>
            <a:r>
              <a:rPr sz="3200" spc="114" dirty="0"/>
              <a:t>можно	</a:t>
            </a:r>
            <a:r>
              <a:rPr sz="3200" spc="50" dirty="0"/>
              <a:t>материально </a:t>
            </a:r>
            <a:r>
              <a:rPr sz="3200" spc="55" dirty="0"/>
              <a:t> </a:t>
            </a:r>
            <a:r>
              <a:rPr sz="3200" spc="85" dirty="0"/>
              <a:t>поддержать</a:t>
            </a:r>
            <a:r>
              <a:rPr sz="3200" spc="-65" dirty="0"/>
              <a:t> </a:t>
            </a:r>
            <a:r>
              <a:rPr sz="3200" spc="50" dirty="0"/>
              <a:t>оптовые</a:t>
            </a:r>
            <a:r>
              <a:rPr sz="3200" spc="-60" dirty="0"/>
              <a:t> </a:t>
            </a:r>
            <a:r>
              <a:rPr sz="3200" spc="70" dirty="0"/>
              <a:t>закупки.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698" y="525548"/>
            <a:ext cx="5517515" cy="13061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660"/>
              </a:spcBef>
            </a:pPr>
            <a:r>
              <a:rPr sz="4400" spc="-30" dirty="0">
                <a:solidFill>
                  <a:srgbClr val="ABBD83"/>
                </a:solidFill>
                <a:latin typeface="Georgia"/>
                <a:cs typeface="Georgia"/>
              </a:rPr>
              <a:t>М</a:t>
            </a:r>
            <a:r>
              <a:rPr sz="4400" spc="-75" dirty="0">
                <a:solidFill>
                  <a:srgbClr val="ABBD83"/>
                </a:solidFill>
                <a:latin typeface="Georgia"/>
                <a:cs typeface="Georgia"/>
              </a:rPr>
              <a:t>а</a:t>
            </a:r>
            <a:r>
              <a:rPr sz="4400" spc="110" dirty="0">
                <a:solidFill>
                  <a:srgbClr val="ABBD83"/>
                </a:solidFill>
                <a:latin typeface="Georgia"/>
                <a:cs typeface="Georgia"/>
              </a:rPr>
              <a:t>т</a:t>
            </a:r>
            <a:r>
              <a:rPr sz="4400" spc="-90" dirty="0">
                <a:solidFill>
                  <a:srgbClr val="ABBD83"/>
                </a:solidFill>
                <a:latin typeface="Georgia"/>
                <a:cs typeface="Georgia"/>
              </a:rPr>
              <a:t>е</a:t>
            </a:r>
            <a:r>
              <a:rPr sz="4400" spc="-40" dirty="0">
                <a:solidFill>
                  <a:srgbClr val="ABBD83"/>
                </a:solidFill>
                <a:latin typeface="Georgia"/>
                <a:cs typeface="Georgia"/>
              </a:rPr>
              <a:t>р</a:t>
            </a:r>
            <a:r>
              <a:rPr sz="4400" spc="-60" dirty="0">
                <a:solidFill>
                  <a:srgbClr val="ABBD83"/>
                </a:solidFill>
                <a:latin typeface="Georgia"/>
                <a:cs typeface="Georgia"/>
              </a:rPr>
              <a:t>и</a:t>
            </a:r>
            <a:r>
              <a:rPr sz="4400" spc="-75" dirty="0">
                <a:solidFill>
                  <a:srgbClr val="ABBD83"/>
                </a:solidFill>
                <a:latin typeface="Georgia"/>
                <a:cs typeface="Georgia"/>
              </a:rPr>
              <a:t>а</a:t>
            </a:r>
            <a:r>
              <a:rPr sz="4400" spc="-200" dirty="0">
                <a:solidFill>
                  <a:srgbClr val="ABBD83"/>
                </a:solidFill>
                <a:latin typeface="Georgia"/>
                <a:cs typeface="Georgia"/>
              </a:rPr>
              <a:t>л</a:t>
            </a:r>
            <a:r>
              <a:rPr sz="4400" spc="-229" dirty="0">
                <a:solidFill>
                  <a:srgbClr val="ABBD83"/>
                </a:solidFill>
                <a:latin typeface="Georgia"/>
                <a:cs typeface="Georgia"/>
              </a:rPr>
              <a:t>ы</a:t>
            </a:r>
            <a:r>
              <a:rPr sz="4400" spc="-275" dirty="0">
                <a:solidFill>
                  <a:srgbClr val="ABBD83"/>
                </a:solidFill>
                <a:latin typeface="Georgia"/>
                <a:cs typeface="Georgia"/>
              </a:rPr>
              <a:t> </a:t>
            </a:r>
            <a:r>
              <a:rPr sz="4400" spc="-20" dirty="0">
                <a:solidFill>
                  <a:srgbClr val="ABBD83"/>
                </a:solidFill>
                <a:latin typeface="Georgia"/>
                <a:cs typeface="Georgia"/>
              </a:rPr>
              <a:t>д</a:t>
            </a:r>
            <a:r>
              <a:rPr sz="4400" spc="-200" dirty="0">
                <a:solidFill>
                  <a:srgbClr val="ABBD83"/>
                </a:solidFill>
                <a:latin typeface="Georgia"/>
                <a:cs typeface="Georgia"/>
              </a:rPr>
              <a:t>л</a:t>
            </a:r>
            <a:r>
              <a:rPr sz="4400" spc="-75" dirty="0">
                <a:solidFill>
                  <a:srgbClr val="ABBD83"/>
                </a:solidFill>
                <a:latin typeface="Georgia"/>
                <a:cs typeface="Georgia"/>
              </a:rPr>
              <a:t>я  </a:t>
            </a:r>
            <a:r>
              <a:rPr sz="4400" spc="-180" dirty="0">
                <a:solidFill>
                  <a:srgbClr val="ABBD83"/>
                </a:solidFill>
                <a:latin typeface="Georgia"/>
                <a:cs typeface="Georgia"/>
              </a:rPr>
              <a:t>м</a:t>
            </a:r>
            <a:r>
              <a:rPr sz="4400" spc="-75" dirty="0">
                <a:solidFill>
                  <a:srgbClr val="ABBD83"/>
                </a:solidFill>
                <a:latin typeface="Georgia"/>
                <a:cs typeface="Georgia"/>
              </a:rPr>
              <a:t>а</a:t>
            </a:r>
            <a:r>
              <a:rPr sz="4400" spc="-80" dirty="0">
                <a:solidFill>
                  <a:srgbClr val="ABBD83"/>
                </a:solidFill>
                <a:latin typeface="Georgia"/>
                <a:cs typeface="Georgia"/>
              </a:rPr>
              <a:t>с</a:t>
            </a:r>
            <a:r>
              <a:rPr sz="4400" spc="-130" dirty="0">
                <a:solidFill>
                  <a:srgbClr val="ABBD83"/>
                </a:solidFill>
                <a:latin typeface="Georgia"/>
                <a:cs typeface="Georgia"/>
              </a:rPr>
              <a:t>к</a:t>
            </a:r>
            <a:r>
              <a:rPr sz="4400" spc="-60" dirty="0">
                <a:solidFill>
                  <a:srgbClr val="ABBD83"/>
                </a:solidFill>
                <a:latin typeface="Georgia"/>
                <a:cs typeface="Georgia"/>
              </a:rPr>
              <a:t>и</a:t>
            </a:r>
            <a:r>
              <a:rPr sz="4400" spc="-40" dirty="0">
                <a:solidFill>
                  <a:srgbClr val="ABBD83"/>
                </a:solidFill>
                <a:latin typeface="Georgia"/>
                <a:cs typeface="Georgia"/>
              </a:rPr>
              <a:t>р</a:t>
            </a:r>
            <a:r>
              <a:rPr sz="4400" spc="-80" dirty="0">
                <a:solidFill>
                  <a:srgbClr val="ABBD83"/>
                </a:solidFill>
                <a:latin typeface="Georgia"/>
                <a:cs typeface="Georgia"/>
              </a:rPr>
              <a:t>о</a:t>
            </a:r>
            <a:r>
              <a:rPr sz="4400" spc="-95" dirty="0">
                <a:solidFill>
                  <a:srgbClr val="ABBD83"/>
                </a:solidFill>
                <a:latin typeface="Georgia"/>
                <a:cs typeface="Georgia"/>
              </a:rPr>
              <a:t>в</a:t>
            </a:r>
            <a:r>
              <a:rPr sz="4400" spc="-80" dirty="0">
                <a:solidFill>
                  <a:srgbClr val="ABBD83"/>
                </a:solidFill>
                <a:latin typeface="Georgia"/>
                <a:cs typeface="Georgia"/>
              </a:rPr>
              <a:t>о</a:t>
            </a:r>
            <a:r>
              <a:rPr sz="4400" spc="-160" dirty="0">
                <a:solidFill>
                  <a:srgbClr val="ABBD83"/>
                </a:solidFill>
                <a:latin typeface="Georgia"/>
                <a:cs typeface="Georgia"/>
              </a:rPr>
              <a:t>ч</a:t>
            </a:r>
            <a:r>
              <a:rPr sz="4400" spc="-45" dirty="0">
                <a:solidFill>
                  <a:srgbClr val="ABBD83"/>
                </a:solidFill>
                <a:latin typeface="Georgia"/>
                <a:cs typeface="Georgia"/>
              </a:rPr>
              <a:t>н</a:t>
            </a:r>
            <a:r>
              <a:rPr sz="4400" spc="-275" dirty="0">
                <a:solidFill>
                  <a:srgbClr val="ABBD83"/>
                </a:solidFill>
                <a:latin typeface="Georgia"/>
                <a:cs typeface="Georgia"/>
              </a:rPr>
              <a:t>ы</a:t>
            </a:r>
            <a:r>
              <a:rPr sz="4400" spc="70" dirty="0">
                <a:solidFill>
                  <a:srgbClr val="ABBD83"/>
                </a:solidFill>
                <a:latin typeface="Georgia"/>
                <a:cs typeface="Georgia"/>
              </a:rPr>
              <a:t>х</a:t>
            </a:r>
            <a:r>
              <a:rPr sz="4400" spc="-270" dirty="0">
                <a:solidFill>
                  <a:srgbClr val="ABBD83"/>
                </a:solidFill>
                <a:latin typeface="Georgia"/>
                <a:cs typeface="Georgia"/>
              </a:rPr>
              <a:t> </a:t>
            </a:r>
            <a:r>
              <a:rPr sz="4400" spc="-80" dirty="0">
                <a:solidFill>
                  <a:srgbClr val="ABBD83"/>
                </a:solidFill>
                <a:latin typeface="Georgia"/>
                <a:cs typeface="Georgia"/>
              </a:rPr>
              <a:t>с</a:t>
            </a:r>
            <a:r>
              <a:rPr sz="4400" spc="-90" dirty="0">
                <a:solidFill>
                  <a:srgbClr val="ABBD83"/>
                </a:solidFill>
                <a:latin typeface="Georgia"/>
                <a:cs typeface="Georgia"/>
              </a:rPr>
              <a:t>е</a:t>
            </a:r>
            <a:r>
              <a:rPr sz="4400" spc="110" dirty="0">
                <a:solidFill>
                  <a:srgbClr val="ABBD83"/>
                </a:solidFill>
                <a:latin typeface="Georgia"/>
                <a:cs typeface="Georgia"/>
              </a:rPr>
              <a:t>т</a:t>
            </a:r>
            <a:r>
              <a:rPr sz="4400" spc="-90" dirty="0">
                <a:solidFill>
                  <a:srgbClr val="ABBD83"/>
                </a:solidFill>
                <a:latin typeface="Georgia"/>
                <a:cs typeface="Georgia"/>
              </a:rPr>
              <a:t>е</a:t>
            </a:r>
            <a:r>
              <a:rPr sz="4400" spc="-15" dirty="0">
                <a:solidFill>
                  <a:srgbClr val="ABBD83"/>
                </a:solidFill>
                <a:latin typeface="Georgia"/>
                <a:cs typeface="Georgia"/>
              </a:rPr>
              <a:t>й</a:t>
            </a:r>
            <a:endParaRPr sz="4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51289" y="6929136"/>
            <a:ext cx="8411210" cy="0"/>
          </a:xfrm>
          <a:custGeom>
            <a:avLst/>
            <a:gdLst/>
            <a:ahLst/>
            <a:cxnLst/>
            <a:rect l="l" t="t" r="r" b="b"/>
            <a:pathLst>
              <a:path w="8411210">
                <a:moveTo>
                  <a:pt x="0" y="0"/>
                </a:moveTo>
                <a:lnTo>
                  <a:pt x="8410688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21339" y="3550831"/>
            <a:ext cx="5166995" cy="3154680"/>
            <a:chOff x="521339" y="3550831"/>
            <a:chExt cx="5166995" cy="31546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339" y="3550831"/>
              <a:ext cx="3154483" cy="31544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3295" y="3550831"/>
              <a:ext cx="3154483" cy="315446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45398" y="6933899"/>
            <a:ext cx="5336540" cy="3106420"/>
            <a:chOff x="545398" y="6933899"/>
            <a:chExt cx="5336540" cy="31064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398" y="6933899"/>
              <a:ext cx="3106367" cy="31063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5337" y="6933899"/>
              <a:ext cx="3106367" cy="310635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841754" y="293057"/>
            <a:ext cx="3567429" cy="2663825"/>
            <a:chOff x="6841754" y="293057"/>
            <a:chExt cx="3567429" cy="266382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1754" y="293057"/>
              <a:ext cx="2663224" cy="26632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45736" y="293057"/>
              <a:ext cx="2663224" cy="2663214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316934" y="394124"/>
            <a:ext cx="56934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25" dirty="0">
                <a:solidFill>
                  <a:srgbClr val="ABBD83"/>
                </a:solidFill>
              </a:rPr>
              <a:t>ШНУР</a:t>
            </a:r>
            <a:r>
              <a:rPr sz="2500" spc="-105" dirty="0">
                <a:solidFill>
                  <a:srgbClr val="ABBD83"/>
                </a:solidFill>
              </a:rPr>
              <a:t> </a:t>
            </a:r>
            <a:r>
              <a:rPr sz="2500" spc="-114" dirty="0">
                <a:solidFill>
                  <a:srgbClr val="ABBD83"/>
                </a:solidFill>
              </a:rPr>
              <a:t>ДЛЯ</a:t>
            </a:r>
            <a:r>
              <a:rPr sz="2500" spc="-105" dirty="0">
                <a:solidFill>
                  <a:srgbClr val="ABBD83"/>
                </a:solidFill>
              </a:rPr>
              <a:t> </a:t>
            </a:r>
            <a:r>
              <a:rPr sz="2500" spc="-70" dirty="0">
                <a:solidFill>
                  <a:srgbClr val="ABBD83"/>
                </a:solidFill>
              </a:rPr>
              <a:t>ОКАНТОВКИ</a:t>
            </a:r>
            <a:r>
              <a:rPr sz="2500" spc="-105" dirty="0">
                <a:solidFill>
                  <a:srgbClr val="ABBD83"/>
                </a:solidFill>
              </a:rPr>
              <a:t> </a:t>
            </a:r>
            <a:r>
              <a:rPr sz="2500" spc="-55" dirty="0">
                <a:solidFill>
                  <a:srgbClr val="ABBD83"/>
                </a:solidFill>
              </a:rPr>
              <a:t>КРАЕВ</a:t>
            </a:r>
            <a:r>
              <a:rPr sz="2500" spc="-105" dirty="0">
                <a:solidFill>
                  <a:srgbClr val="ABBD83"/>
                </a:solidFill>
              </a:rPr>
              <a:t> </a:t>
            </a:r>
            <a:r>
              <a:rPr sz="2500" spc="-95" dirty="0">
                <a:solidFill>
                  <a:srgbClr val="ABBD83"/>
                </a:solidFill>
              </a:rPr>
              <a:t>СЕТИ</a:t>
            </a:r>
            <a:endParaRPr sz="2500"/>
          </a:p>
        </p:txBody>
      </p:sp>
      <p:sp>
        <p:nvSpPr>
          <p:cNvPr id="14" name="object 14"/>
          <p:cNvSpPr txBox="1"/>
          <p:nvPr/>
        </p:nvSpPr>
        <p:spPr>
          <a:xfrm>
            <a:off x="8838589" y="913111"/>
            <a:ext cx="8305800" cy="1452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215" marR="234950">
              <a:lnSpc>
                <a:spcPct val="124900"/>
              </a:lnSpc>
              <a:spcBef>
                <a:spcPts val="100"/>
              </a:spcBef>
            </a:pPr>
            <a:r>
              <a:rPr sz="2500" spc="-25" dirty="0">
                <a:solidFill>
                  <a:srgbClr val="E3E3E3"/>
                </a:solidFill>
                <a:latin typeface="Georgia"/>
                <a:cs typeface="Georgia"/>
              </a:rPr>
              <a:t>Желательно</a:t>
            </a:r>
            <a:r>
              <a:rPr sz="2500" spc="-110" dirty="0">
                <a:solidFill>
                  <a:srgbClr val="E3E3E3"/>
                </a:solidFill>
                <a:latin typeface="Georgia"/>
                <a:cs typeface="Georgia"/>
              </a:rPr>
              <a:t> </a:t>
            </a:r>
            <a:r>
              <a:rPr sz="2500" spc="-30" dirty="0">
                <a:solidFill>
                  <a:srgbClr val="E3E3E3"/>
                </a:solidFill>
                <a:latin typeface="Georgia"/>
                <a:cs typeface="Georgia"/>
              </a:rPr>
              <a:t>зафиксировать</a:t>
            </a:r>
            <a:r>
              <a:rPr sz="2500" spc="-110" dirty="0">
                <a:solidFill>
                  <a:srgbClr val="E3E3E3"/>
                </a:solidFill>
                <a:latin typeface="Georgia"/>
                <a:cs typeface="Georgia"/>
              </a:rPr>
              <a:t> </a:t>
            </a:r>
            <a:r>
              <a:rPr sz="2500" spc="-30" dirty="0">
                <a:solidFill>
                  <a:srgbClr val="E3E3E3"/>
                </a:solidFill>
                <a:latin typeface="Georgia"/>
                <a:cs typeface="Georgia"/>
              </a:rPr>
              <a:t>углы</a:t>
            </a:r>
            <a:r>
              <a:rPr sz="2500" spc="-105" dirty="0">
                <a:solidFill>
                  <a:srgbClr val="E3E3E3"/>
                </a:solidFill>
                <a:latin typeface="Georgia"/>
                <a:cs typeface="Georgia"/>
              </a:rPr>
              <a:t> </a:t>
            </a:r>
            <a:r>
              <a:rPr sz="2500" spc="-10" dirty="0">
                <a:solidFill>
                  <a:srgbClr val="E3E3E3"/>
                </a:solidFill>
                <a:latin typeface="Georgia"/>
                <a:cs typeface="Georgia"/>
              </a:rPr>
              <a:t>и</a:t>
            </a:r>
            <a:r>
              <a:rPr sz="2500" spc="-110" dirty="0">
                <a:solidFill>
                  <a:srgbClr val="E3E3E3"/>
                </a:solidFill>
                <a:latin typeface="Georgia"/>
                <a:cs typeface="Georgia"/>
              </a:rPr>
              <a:t> </a:t>
            </a:r>
            <a:r>
              <a:rPr sz="2500" spc="-35" dirty="0">
                <a:solidFill>
                  <a:srgbClr val="E3E3E3"/>
                </a:solidFill>
                <a:latin typeface="Georgia"/>
                <a:cs typeface="Georgia"/>
              </a:rPr>
              <a:t>края </a:t>
            </a:r>
            <a:r>
              <a:rPr sz="2500" spc="-585" dirty="0">
                <a:solidFill>
                  <a:srgbClr val="E3E3E3"/>
                </a:solidFill>
                <a:latin typeface="Georgia"/>
                <a:cs typeface="Georgia"/>
              </a:rPr>
              <a:t> </a:t>
            </a:r>
            <a:r>
              <a:rPr sz="2500" spc="-25" dirty="0">
                <a:solidFill>
                  <a:srgbClr val="E3E3E3"/>
                </a:solidFill>
                <a:latin typeface="Georgia"/>
                <a:cs typeface="Georgia"/>
              </a:rPr>
              <a:t>с</a:t>
            </a:r>
            <a:r>
              <a:rPr sz="2500" spc="-30" dirty="0">
                <a:solidFill>
                  <a:srgbClr val="E3E3E3"/>
                </a:solidFill>
                <a:latin typeface="Georgia"/>
                <a:cs typeface="Georgia"/>
              </a:rPr>
              <a:t>е</a:t>
            </a:r>
            <a:r>
              <a:rPr sz="2500" spc="80" dirty="0">
                <a:solidFill>
                  <a:srgbClr val="E3E3E3"/>
                </a:solidFill>
                <a:latin typeface="Georgia"/>
                <a:cs typeface="Georgia"/>
              </a:rPr>
              <a:t>т</a:t>
            </a:r>
            <a:r>
              <a:rPr sz="2500" spc="-10" dirty="0">
                <a:solidFill>
                  <a:srgbClr val="E3E3E3"/>
                </a:solidFill>
                <a:latin typeface="Georgia"/>
                <a:cs typeface="Georgia"/>
              </a:rPr>
              <a:t>и</a:t>
            </a:r>
            <a:r>
              <a:rPr sz="2500" spc="-105" dirty="0">
                <a:solidFill>
                  <a:srgbClr val="E3E3E3"/>
                </a:solidFill>
                <a:latin typeface="Georgia"/>
                <a:cs typeface="Georgia"/>
              </a:rPr>
              <a:t> </a:t>
            </a:r>
            <a:r>
              <a:rPr sz="2500" spc="10" dirty="0">
                <a:solidFill>
                  <a:srgbClr val="E3E3E3"/>
                </a:solidFill>
                <a:latin typeface="Georgia"/>
                <a:cs typeface="Georgia"/>
              </a:rPr>
              <a:t>д</a:t>
            </a:r>
            <a:r>
              <a:rPr sz="2500" spc="-20" dirty="0">
                <a:solidFill>
                  <a:srgbClr val="E3E3E3"/>
                </a:solidFill>
                <a:latin typeface="Georgia"/>
                <a:cs typeface="Georgia"/>
              </a:rPr>
              <a:t>о</a:t>
            </a:r>
            <a:r>
              <a:rPr sz="2500" spc="-105" dirty="0">
                <a:solidFill>
                  <a:srgbClr val="E3E3E3"/>
                </a:solidFill>
                <a:latin typeface="Georgia"/>
                <a:cs typeface="Georgia"/>
              </a:rPr>
              <a:t> </a:t>
            </a:r>
            <a:r>
              <a:rPr sz="2500" spc="-5" dirty="0">
                <a:solidFill>
                  <a:srgbClr val="E3E3E3"/>
                </a:solidFill>
                <a:latin typeface="Georgia"/>
                <a:cs typeface="Georgia"/>
              </a:rPr>
              <a:t>н</a:t>
            </a:r>
            <a:r>
              <a:rPr sz="2500" spc="-20" dirty="0">
                <a:solidFill>
                  <a:srgbClr val="E3E3E3"/>
                </a:solidFill>
                <a:latin typeface="Georgia"/>
                <a:cs typeface="Georgia"/>
              </a:rPr>
              <a:t>а</a:t>
            </a:r>
            <a:r>
              <a:rPr sz="2500" spc="-70" dirty="0">
                <a:solidFill>
                  <a:srgbClr val="E3E3E3"/>
                </a:solidFill>
                <a:latin typeface="Georgia"/>
                <a:cs typeface="Georgia"/>
              </a:rPr>
              <a:t>ч</a:t>
            </a:r>
            <a:r>
              <a:rPr sz="2500" spc="-20" dirty="0">
                <a:solidFill>
                  <a:srgbClr val="E3E3E3"/>
                </a:solidFill>
                <a:latin typeface="Georgia"/>
                <a:cs typeface="Georgia"/>
              </a:rPr>
              <a:t>а</a:t>
            </a:r>
            <a:r>
              <a:rPr sz="2500" spc="-95" dirty="0">
                <a:solidFill>
                  <a:srgbClr val="E3E3E3"/>
                </a:solidFill>
                <a:latin typeface="Georgia"/>
                <a:cs typeface="Georgia"/>
              </a:rPr>
              <a:t>л</a:t>
            </a:r>
            <a:r>
              <a:rPr sz="2500" spc="-15" dirty="0">
                <a:solidFill>
                  <a:srgbClr val="E3E3E3"/>
                </a:solidFill>
                <a:latin typeface="Georgia"/>
                <a:cs typeface="Georgia"/>
              </a:rPr>
              <a:t>а</a:t>
            </a:r>
            <a:r>
              <a:rPr sz="2500" spc="-105" dirty="0">
                <a:solidFill>
                  <a:srgbClr val="E3E3E3"/>
                </a:solidFill>
                <a:latin typeface="Georgia"/>
                <a:cs typeface="Georgia"/>
              </a:rPr>
              <a:t> </a:t>
            </a:r>
            <a:r>
              <a:rPr sz="2500" spc="-55" dirty="0">
                <a:solidFill>
                  <a:srgbClr val="E3E3E3"/>
                </a:solidFill>
                <a:latin typeface="Georgia"/>
                <a:cs typeface="Georgia"/>
              </a:rPr>
              <a:t>п</a:t>
            </a:r>
            <a:r>
              <a:rPr sz="2500" spc="-95" dirty="0">
                <a:solidFill>
                  <a:srgbClr val="E3E3E3"/>
                </a:solidFill>
                <a:latin typeface="Georgia"/>
                <a:cs typeface="Georgia"/>
              </a:rPr>
              <a:t>л</a:t>
            </a:r>
            <a:r>
              <a:rPr sz="2500" spc="-30" dirty="0">
                <a:solidFill>
                  <a:srgbClr val="E3E3E3"/>
                </a:solidFill>
                <a:latin typeface="Georgia"/>
                <a:cs typeface="Georgia"/>
              </a:rPr>
              <a:t>е</a:t>
            </a:r>
            <a:r>
              <a:rPr sz="2500" spc="80" dirty="0">
                <a:solidFill>
                  <a:srgbClr val="E3E3E3"/>
                </a:solidFill>
                <a:latin typeface="Georgia"/>
                <a:cs typeface="Georgia"/>
              </a:rPr>
              <a:t>т</a:t>
            </a:r>
            <a:r>
              <a:rPr sz="2500" spc="-30" dirty="0">
                <a:solidFill>
                  <a:srgbClr val="E3E3E3"/>
                </a:solidFill>
                <a:latin typeface="Georgia"/>
                <a:cs typeface="Georgia"/>
              </a:rPr>
              <a:t>е</a:t>
            </a:r>
            <a:r>
              <a:rPr sz="2500" spc="-5" dirty="0">
                <a:solidFill>
                  <a:srgbClr val="E3E3E3"/>
                </a:solidFill>
                <a:latin typeface="Georgia"/>
                <a:cs typeface="Georgia"/>
              </a:rPr>
              <a:t>н</a:t>
            </a:r>
            <a:r>
              <a:rPr sz="2500" spc="-15" dirty="0">
                <a:solidFill>
                  <a:srgbClr val="E3E3E3"/>
                </a:solidFill>
                <a:latin typeface="Georgia"/>
                <a:cs typeface="Georgia"/>
              </a:rPr>
              <a:t>и</a:t>
            </a:r>
            <a:r>
              <a:rPr sz="2500" spc="-75" dirty="0">
                <a:solidFill>
                  <a:srgbClr val="E3E3E3"/>
                </a:solidFill>
                <a:latin typeface="Georgia"/>
                <a:cs typeface="Georgia"/>
              </a:rPr>
              <a:t>я</a:t>
            </a:r>
            <a:r>
              <a:rPr sz="2500" spc="-85" dirty="0">
                <a:solidFill>
                  <a:srgbClr val="E3E3E3"/>
                </a:solidFill>
                <a:latin typeface="Georgia"/>
                <a:cs typeface="Georgia"/>
              </a:rPr>
              <a:t>.</a:t>
            </a:r>
            <a:r>
              <a:rPr sz="2500" spc="-105" dirty="0">
                <a:solidFill>
                  <a:srgbClr val="E3E3E3"/>
                </a:solidFill>
                <a:latin typeface="Georgia"/>
                <a:cs typeface="Georgia"/>
              </a:rPr>
              <a:t> </a:t>
            </a:r>
            <a:r>
              <a:rPr sz="2500" spc="-165" dirty="0">
                <a:solidFill>
                  <a:srgbClr val="E3E3E3"/>
                </a:solidFill>
                <a:latin typeface="Georgia"/>
                <a:cs typeface="Georgia"/>
              </a:rPr>
              <a:t>И</a:t>
            </a:r>
            <a:r>
              <a:rPr sz="2500" spc="-105" dirty="0">
                <a:solidFill>
                  <a:srgbClr val="E3E3E3"/>
                </a:solidFill>
                <a:latin typeface="Georgia"/>
                <a:cs typeface="Georgia"/>
              </a:rPr>
              <a:t> </a:t>
            </a:r>
            <a:r>
              <a:rPr sz="2500" spc="-25" dirty="0">
                <a:solidFill>
                  <a:srgbClr val="E3E3E3"/>
                </a:solidFill>
                <a:latin typeface="Georgia"/>
                <a:cs typeface="Georgia"/>
              </a:rPr>
              <a:t>о</a:t>
            </a:r>
            <a:r>
              <a:rPr sz="2500" spc="-35" dirty="0">
                <a:solidFill>
                  <a:srgbClr val="E3E3E3"/>
                </a:solidFill>
                <a:latin typeface="Georgia"/>
                <a:cs typeface="Georgia"/>
              </a:rPr>
              <a:t>б</a:t>
            </a:r>
            <a:r>
              <a:rPr sz="2500" spc="-75" dirty="0">
                <a:solidFill>
                  <a:srgbClr val="E3E3E3"/>
                </a:solidFill>
                <a:latin typeface="Georgia"/>
                <a:cs typeface="Georgia"/>
              </a:rPr>
              <a:t>я</a:t>
            </a:r>
            <a:r>
              <a:rPr sz="2500" spc="-110" dirty="0">
                <a:solidFill>
                  <a:srgbClr val="E3E3E3"/>
                </a:solidFill>
                <a:latin typeface="Georgia"/>
                <a:cs typeface="Georgia"/>
              </a:rPr>
              <a:t>з</a:t>
            </a:r>
            <a:r>
              <a:rPr sz="2500" spc="-20" dirty="0">
                <a:solidFill>
                  <a:srgbClr val="E3E3E3"/>
                </a:solidFill>
                <a:latin typeface="Georgia"/>
                <a:cs typeface="Georgia"/>
              </a:rPr>
              <a:t>а</a:t>
            </a:r>
            <a:r>
              <a:rPr sz="2500" spc="80" dirty="0">
                <a:solidFill>
                  <a:srgbClr val="E3E3E3"/>
                </a:solidFill>
                <a:latin typeface="Georgia"/>
                <a:cs typeface="Georgia"/>
              </a:rPr>
              <a:t>т</a:t>
            </a:r>
            <a:r>
              <a:rPr sz="2500" spc="-30" dirty="0">
                <a:solidFill>
                  <a:srgbClr val="E3E3E3"/>
                </a:solidFill>
                <a:latin typeface="Georgia"/>
                <a:cs typeface="Georgia"/>
              </a:rPr>
              <a:t>е</a:t>
            </a:r>
            <a:r>
              <a:rPr sz="2500" spc="-95" dirty="0">
                <a:solidFill>
                  <a:srgbClr val="E3E3E3"/>
                </a:solidFill>
                <a:latin typeface="Georgia"/>
                <a:cs typeface="Georgia"/>
              </a:rPr>
              <a:t>л</a:t>
            </a:r>
            <a:r>
              <a:rPr sz="2500" spc="10" dirty="0">
                <a:solidFill>
                  <a:srgbClr val="E3E3E3"/>
                </a:solidFill>
                <a:latin typeface="Georgia"/>
                <a:cs typeface="Georgia"/>
              </a:rPr>
              <a:t>ь</a:t>
            </a:r>
            <a:r>
              <a:rPr sz="2500" spc="-5" dirty="0">
                <a:solidFill>
                  <a:srgbClr val="E3E3E3"/>
                </a:solidFill>
                <a:latin typeface="Georgia"/>
                <a:cs typeface="Georgia"/>
              </a:rPr>
              <a:t>н</a:t>
            </a:r>
            <a:r>
              <a:rPr sz="2500" spc="-20" dirty="0">
                <a:solidFill>
                  <a:srgbClr val="E3E3E3"/>
                </a:solidFill>
                <a:latin typeface="Georgia"/>
                <a:cs typeface="Georgia"/>
              </a:rPr>
              <a:t>о</a:t>
            </a:r>
            <a:endParaRPr sz="2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2228215" algn="l"/>
              </a:tabLst>
            </a:pPr>
            <a:r>
              <a:rPr sz="2500" u="heavy" dirty="0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500" u="heavy" spc="-15" dirty="0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прикрепить</a:t>
            </a:r>
            <a:r>
              <a:rPr sz="2500" u="heavy" spc="-110" dirty="0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2500" u="heavy" spc="-60" dirty="0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завязки</a:t>
            </a:r>
            <a:r>
              <a:rPr sz="2500" u="heavy" spc="390" dirty="0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2500" u="heavy" spc="-40" dirty="0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по</a:t>
            </a:r>
            <a:r>
              <a:rPr sz="2500" u="heavy" spc="-110" dirty="0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2500" u="heavy" spc="-10" dirty="0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всему</a:t>
            </a:r>
            <a:r>
              <a:rPr sz="2500" u="heavy" spc="-105" dirty="0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2500" u="heavy" spc="-10" dirty="0">
                <a:solidFill>
                  <a:srgbClr val="E3E3E3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периметру.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1914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С</a:t>
            </a:r>
            <a:r>
              <a:rPr spc="-140" dirty="0"/>
              <a:t>Е</a:t>
            </a:r>
            <a:r>
              <a:rPr spc="-90" dirty="0"/>
              <a:t>Т</a:t>
            </a:r>
            <a:r>
              <a:rPr spc="-50" dirty="0"/>
              <a:t>Ь</a:t>
            </a:r>
            <a:r>
              <a:rPr spc="-105" dirty="0"/>
              <a:t> </a:t>
            </a:r>
            <a:r>
              <a:rPr spc="20" dirty="0"/>
              <a:t>С</a:t>
            </a:r>
            <a:r>
              <a:rPr spc="-175" dirty="0"/>
              <a:t>П</a:t>
            </a:r>
            <a:r>
              <a:rPr spc="-40" dirty="0"/>
              <a:t>О</a:t>
            </a:r>
            <a:r>
              <a:rPr spc="-80" dirty="0"/>
              <a:t>Р</a:t>
            </a:r>
            <a:r>
              <a:rPr spc="-90" dirty="0"/>
              <a:t>Т</a:t>
            </a:r>
            <a:r>
              <a:rPr spc="-170" dirty="0"/>
              <a:t>И</a:t>
            </a:r>
            <a:r>
              <a:rPr spc="-85" dirty="0"/>
              <a:t>В</a:t>
            </a:r>
            <a:r>
              <a:rPr spc="-160" dirty="0"/>
              <a:t>Н</a:t>
            </a:r>
            <a:r>
              <a:rPr spc="75" dirty="0"/>
              <a:t>А</a:t>
            </a:r>
            <a:r>
              <a:rPr spc="-135" dirty="0"/>
              <a:t>Я</a:t>
            </a:r>
            <a:r>
              <a:rPr spc="-105" dirty="0"/>
              <a:t> </a:t>
            </a:r>
            <a:r>
              <a:rPr spc="-170" dirty="0"/>
              <a:t>И</a:t>
            </a:r>
            <a:r>
              <a:rPr spc="-210" dirty="0"/>
              <a:t>Л</a:t>
            </a:r>
            <a:r>
              <a:rPr spc="-165" dirty="0"/>
              <a:t>И</a:t>
            </a:r>
            <a:r>
              <a:rPr spc="-105" dirty="0"/>
              <a:t> </a:t>
            </a:r>
            <a:r>
              <a:rPr spc="-80" dirty="0"/>
              <a:t>Р</a:t>
            </a:r>
            <a:r>
              <a:rPr spc="-300" dirty="0"/>
              <a:t>Ы</a:t>
            </a:r>
            <a:r>
              <a:rPr spc="-95" dirty="0"/>
              <a:t>Б</a:t>
            </a:r>
            <a:r>
              <a:rPr spc="-40" dirty="0"/>
              <a:t>О</a:t>
            </a:r>
            <a:r>
              <a:rPr spc="-210" dirty="0"/>
              <a:t>Л</a:t>
            </a:r>
            <a:r>
              <a:rPr spc="-40" dirty="0"/>
              <a:t>О</a:t>
            </a:r>
            <a:r>
              <a:rPr spc="-85" dirty="0"/>
              <a:t>В</a:t>
            </a:r>
            <a:r>
              <a:rPr spc="-160" dirty="0"/>
              <a:t>Н</a:t>
            </a:r>
            <a:r>
              <a:rPr spc="75" dirty="0"/>
              <a:t>А</a:t>
            </a:r>
            <a:r>
              <a:rPr spc="-135" dirty="0"/>
              <a:t>Я</a:t>
            </a:r>
          </a:p>
          <a:p>
            <a:pPr marL="5819140" marR="244475">
              <a:lnSpc>
                <a:spcPct val="124900"/>
              </a:lnSpc>
              <a:spcBef>
                <a:spcPts val="1085"/>
              </a:spcBef>
              <a:tabLst>
                <a:tab pos="10493375" algn="l"/>
              </a:tabLst>
            </a:pPr>
            <a:r>
              <a:rPr spc="-20" dirty="0">
                <a:solidFill>
                  <a:srgbClr val="E3E3E3"/>
                </a:solidFill>
              </a:rPr>
              <a:t>Подходят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5" dirty="0">
                <a:solidFill>
                  <a:srgbClr val="E3E3E3"/>
                </a:solidFill>
              </a:rPr>
              <a:t>сети,</a:t>
            </a:r>
            <a:r>
              <a:rPr spc="-100" dirty="0">
                <a:solidFill>
                  <a:srgbClr val="E3E3E3"/>
                </a:solidFill>
              </a:rPr>
              <a:t> </a:t>
            </a:r>
            <a:r>
              <a:rPr spc="-50" dirty="0">
                <a:solidFill>
                  <a:srgbClr val="E3E3E3"/>
                </a:solidFill>
              </a:rPr>
              <a:t>выполненные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60" dirty="0">
                <a:solidFill>
                  <a:srgbClr val="E3E3E3"/>
                </a:solidFill>
              </a:rPr>
              <a:t>из</a:t>
            </a:r>
            <a:r>
              <a:rPr spc="-100" dirty="0">
                <a:solidFill>
                  <a:srgbClr val="E3E3E3"/>
                </a:solidFill>
              </a:rPr>
              <a:t> </a:t>
            </a:r>
            <a:r>
              <a:rPr spc="-35" dirty="0">
                <a:solidFill>
                  <a:srgbClr val="E3E3E3"/>
                </a:solidFill>
              </a:rPr>
              <a:t>прочных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5" dirty="0">
                <a:solidFill>
                  <a:srgbClr val="E3E3E3"/>
                </a:solidFill>
              </a:rPr>
              <a:t>синтетических</a:t>
            </a:r>
            <a:r>
              <a:rPr spc="-100" dirty="0">
                <a:solidFill>
                  <a:srgbClr val="E3E3E3"/>
                </a:solidFill>
              </a:rPr>
              <a:t> </a:t>
            </a:r>
            <a:r>
              <a:rPr spc="-30" dirty="0">
                <a:solidFill>
                  <a:srgbClr val="E3E3E3"/>
                </a:solidFill>
              </a:rPr>
              <a:t>мктериалов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210" dirty="0">
                <a:solidFill>
                  <a:srgbClr val="E3E3E3"/>
                </a:solidFill>
              </a:rPr>
              <a:t>(</a:t>
            </a:r>
            <a:r>
              <a:rPr spc="-100" dirty="0">
                <a:solidFill>
                  <a:srgbClr val="E3E3E3"/>
                </a:solidFill>
              </a:rPr>
              <a:t> </a:t>
            </a:r>
            <a:r>
              <a:rPr spc="-60" dirty="0">
                <a:solidFill>
                  <a:srgbClr val="E3E3E3"/>
                </a:solidFill>
              </a:rPr>
              <a:t>шелк, </a:t>
            </a:r>
            <a:r>
              <a:rPr spc="-590" dirty="0">
                <a:solidFill>
                  <a:srgbClr val="E3E3E3"/>
                </a:solidFill>
              </a:rPr>
              <a:t> </a:t>
            </a:r>
            <a:r>
              <a:rPr spc="-35" dirty="0">
                <a:solidFill>
                  <a:srgbClr val="E3E3E3"/>
                </a:solidFill>
              </a:rPr>
              <a:t>в</a:t>
            </a:r>
            <a:r>
              <a:rPr spc="-15" dirty="0">
                <a:solidFill>
                  <a:srgbClr val="E3E3E3"/>
                </a:solidFill>
              </a:rPr>
              <a:t>и</a:t>
            </a:r>
            <a:r>
              <a:rPr spc="-25" dirty="0">
                <a:solidFill>
                  <a:srgbClr val="E3E3E3"/>
                </a:solidFill>
              </a:rPr>
              <a:t>с</a:t>
            </a:r>
            <a:r>
              <a:rPr spc="-55" dirty="0">
                <a:solidFill>
                  <a:srgbClr val="E3E3E3"/>
                </a:solidFill>
              </a:rPr>
              <a:t>к</a:t>
            </a:r>
            <a:r>
              <a:rPr spc="-25" dirty="0">
                <a:solidFill>
                  <a:srgbClr val="E3E3E3"/>
                </a:solidFill>
              </a:rPr>
              <a:t>о</a:t>
            </a:r>
            <a:r>
              <a:rPr spc="-110" dirty="0">
                <a:solidFill>
                  <a:srgbClr val="E3E3E3"/>
                </a:solidFill>
              </a:rPr>
              <a:t>з</a:t>
            </a:r>
            <a:r>
              <a:rPr spc="-20" dirty="0">
                <a:solidFill>
                  <a:srgbClr val="E3E3E3"/>
                </a:solidFill>
              </a:rPr>
              <a:t>а</a:t>
            </a:r>
            <a:r>
              <a:rPr spc="-30" dirty="0">
                <a:solidFill>
                  <a:srgbClr val="E3E3E3"/>
                </a:solidFill>
              </a:rPr>
              <a:t>,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55" dirty="0">
                <a:solidFill>
                  <a:srgbClr val="E3E3E3"/>
                </a:solidFill>
              </a:rPr>
              <a:t>к</a:t>
            </a:r>
            <a:r>
              <a:rPr spc="-20" dirty="0">
                <a:solidFill>
                  <a:srgbClr val="E3E3E3"/>
                </a:solidFill>
              </a:rPr>
              <a:t>а</a:t>
            </a:r>
            <a:r>
              <a:rPr spc="-55" dirty="0">
                <a:solidFill>
                  <a:srgbClr val="E3E3E3"/>
                </a:solidFill>
              </a:rPr>
              <a:t>п</a:t>
            </a:r>
            <a:r>
              <a:rPr spc="-5" dirty="0">
                <a:solidFill>
                  <a:srgbClr val="E3E3E3"/>
                </a:solidFill>
              </a:rPr>
              <a:t>р</a:t>
            </a:r>
            <a:r>
              <a:rPr spc="-25" dirty="0">
                <a:solidFill>
                  <a:srgbClr val="E3E3E3"/>
                </a:solidFill>
              </a:rPr>
              <a:t>о</a:t>
            </a:r>
            <a:r>
              <a:rPr spc="-5" dirty="0">
                <a:solidFill>
                  <a:srgbClr val="E3E3E3"/>
                </a:solidFill>
              </a:rPr>
              <a:t>н</a:t>
            </a:r>
            <a:r>
              <a:rPr spc="-30" dirty="0">
                <a:solidFill>
                  <a:srgbClr val="E3E3E3"/>
                </a:solidFill>
              </a:rPr>
              <a:t>,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5" dirty="0">
                <a:solidFill>
                  <a:srgbClr val="E3E3E3"/>
                </a:solidFill>
              </a:rPr>
              <a:t>н</a:t>
            </a:r>
            <a:r>
              <a:rPr spc="-20" dirty="0">
                <a:solidFill>
                  <a:srgbClr val="E3E3E3"/>
                </a:solidFill>
              </a:rPr>
              <a:t>о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160" dirty="0">
                <a:solidFill>
                  <a:srgbClr val="E3E3E3"/>
                </a:solidFill>
              </a:rPr>
              <a:t>Н</a:t>
            </a:r>
            <a:r>
              <a:rPr spc="-135" dirty="0">
                <a:solidFill>
                  <a:srgbClr val="E3E3E3"/>
                </a:solidFill>
              </a:rPr>
              <a:t>Е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95" dirty="0">
                <a:solidFill>
                  <a:srgbClr val="E3E3E3"/>
                </a:solidFill>
              </a:rPr>
              <a:t>л</a:t>
            </a:r>
            <a:r>
              <a:rPr spc="-30" dirty="0">
                <a:solidFill>
                  <a:srgbClr val="E3E3E3"/>
                </a:solidFill>
              </a:rPr>
              <a:t>е</a:t>
            </a:r>
            <a:r>
              <a:rPr spc="-25" dirty="0">
                <a:solidFill>
                  <a:srgbClr val="E3E3E3"/>
                </a:solidFill>
              </a:rPr>
              <a:t>с</a:t>
            </a:r>
            <a:r>
              <a:rPr spc="-55" dirty="0">
                <a:solidFill>
                  <a:srgbClr val="E3E3E3"/>
                </a:solidFill>
              </a:rPr>
              <a:t>к</a:t>
            </a:r>
            <a:r>
              <a:rPr spc="-20" dirty="0">
                <a:solidFill>
                  <a:srgbClr val="E3E3E3"/>
                </a:solidFill>
              </a:rPr>
              <a:t>а</a:t>
            </a:r>
            <a:r>
              <a:rPr spc="-210" dirty="0">
                <a:solidFill>
                  <a:srgbClr val="E3E3E3"/>
                </a:solidFill>
              </a:rPr>
              <a:t>)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85" dirty="0">
                <a:solidFill>
                  <a:srgbClr val="E3E3E3"/>
                </a:solidFill>
              </a:rPr>
              <a:t>.</a:t>
            </a:r>
            <a:r>
              <a:rPr dirty="0">
                <a:solidFill>
                  <a:srgbClr val="E3E3E3"/>
                </a:solidFill>
              </a:rPr>
              <a:t>	</a:t>
            </a:r>
            <a:r>
              <a:rPr spc="-90" dirty="0">
                <a:solidFill>
                  <a:srgbClr val="E3E3E3"/>
                </a:solidFill>
              </a:rPr>
              <a:t>Т</a:t>
            </a:r>
            <a:r>
              <a:rPr spc="-25" dirty="0">
                <a:solidFill>
                  <a:srgbClr val="E3E3E3"/>
                </a:solidFill>
              </a:rPr>
              <a:t>о</a:t>
            </a:r>
            <a:r>
              <a:rPr spc="-95" dirty="0">
                <a:solidFill>
                  <a:srgbClr val="E3E3E3"/>
                </a:solidFill>
              </a:rPr>
              <a:t>л</a:t>
            </a:r>
            <a:r>
              <a:rPr spc="5" dirty="0">
                <a:solidFill>
                  <a:srgbClr val="E3E3E3"/>
                </a:solidFill>
              </a:rPr>
              <a:t>щ</a:t>
            </a:r>
            <a:r>
              <a:rPr spc="-15" dirty="0">
                <a:solidFill>
                  <a:srgbClr val="E3E3E3"/>
                </a:solidFill>
              </a:rPr>
              <a:t>и</a:t>
            </a:r>
            <a:r>
              <a:rPr spc="-5" dirty="0">
                <a:solidFill>
                  <a:srgbClr val="E3E3E3"/>
                </a:solidFill>
              </a:rPr>
              <a:t>н</a:t>
            </a:r>
            <a:r>
              <a:rPr spc="-15" dirty="0">
                <a:solidFill>
                  <a:srgbClr val="E3E3E3"/>
                </a:solidFill>
              </a:rPr>
              <a:t>а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5" dirty="0">
                <a:solidFill>
                  <a:srgbClr val="E3E3E3"/>
                </a:solidFill>
              </a:rPr>
              <a:t>н</a:t>
            </a:r>
            <a:r>
              <a:rPr spc="-15" dirty="0">
                <a:solidFill>
                  <a:srgbClr val="E3E3E3"/>
                </a:solidFill>
              </a:rPr>
              <a:t>и</a:t>
            </a:r>
            <a:r>
              <a:rPr spc="80" dirty="0">
                <a:solidFill>
                  <a:srgbClr val="E3E3E3"/>
                </a:solidFill>
              </a:rPr>
              <a:t>т</a:t>
            </a:r>
            <a:r>
              <a:rPr spc="-10" dirty="0">
                <a:solidFill>
                  <a:srgbClr val="E3E3E3"/>
                </a:solidFill>
              </a:rPr>
              <a:t>и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5" dirty="0">
                <a:solidFill>
                  <a:srgbClr val="E3E3E3"/>
                </a:solidFill>
              </a:rPr>
              <a:t>н</a:t>
            </a:r>
            <a:r>
              <a:rPr spc="-25" dirty="0">
                <a:solidFill>
                  <a:srgbClr val="E3E3E3"/>
                </a:solidFill>
              </a:rPr>
              <a:t>е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85" dirty="0">
                <a:solidFill>
                  <a:srgbClr val="E3E3E3"/>
                </a:solidFill>
              </a:rPr>
              <a:t>м</a:t>
            </a:r>
            <a:r>
              <a:rPr spc="-30" dirty="0">
                <a:solidFill>
                  <a:srgbClr val="E3E3E3"/>
                </a:solidFill>
              </a:rPr>
              <a:t>е</a:t>
            </a:r>
            <a:r>
              <a:rPr spc="-5" dirty="0">
                <a:solidFill>
                  <a:srgbClr val="E3E3E3"/>
                </a:solidFill>
              </a:rPr>
              <a:t>н</a:t>
            </a:r>
            <a:r>
              <a:rPr spc="-30" dirty="0">
                <a:solidFill>
                  <a:srgbClr val="E3E3E3"/>
                </a:solidFill>
              </a:rPr>
              <a:t>е</a:t>
            </a:r>
            <a:r>
              <a:rPr spc="-25" dirty="0">
                <a:solidFill>
                  <a:srgbClr val="E3E3E3"/>
                </a:solidFill>
              </a:rPr>
              <a:t>е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110" dirty="0">
                <a:solidFill>
                  <a:srgbClr val="E3E3E3"/>
                </a:solidFill>
              </a:rPr>
              <a:t>1</a:t>
            </a:r>
            <a:r>
              <a:rPr spc="-85" dirty="0">
                <a:solidFill>
                  <a:srgbClr val="E3E3E3"/>
                </a:solidFill>
              </a:rPr>
              <a:t>.</a:t>
            </a:r>
            <a:r>
              <a:rPr spc="-225" dirty="0">
                <a:solidFill>
                  <a:srgbClr val="E3E3E3"/>
                </a:solidFill>
              </a:rPr>
              <a:t>8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85" dirty="0">
                <a:solidFill>
                  <a:srgbClr val="E3E3E3"/>
                </a:solidFill>
              </a:rPr>
              <a:t>мм</a:t>
            </a:r>
            <a:r>
              <a:rPr spc="-30" dirty="0">
                <a:solidFill>
                  <a:srgbClr val="E3E3E3"/>
                </a:solidFill>
              </a:rPr>
              <a:t>,</a:t>
            </a:r>
          </a:p>
          <a:p>
            <a:pPr marL="5819140" marR="967105">
              <a:lnSpc>
                <a:spcPct val="124900"/>
              </a:lnSpc>
            </a:pPr>
            <a:r>
              <a:rPr spc="-55" dirty="0">
                <a:solidFill>
                  <a:srgbClr val="E3E3E3"/>
                </a:solidFill>
              </a:rPr>
              <a:t>Ячейка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20" dirty="0">
                <a:solidFill>
                  <a:srgbClr val="E3E3E3"/>
                </a:solidFill>
              </a:rPr>
              <a:t>40</a:t>
            </a:r>
            <a:r>
              <a:rPr spc="-100" dirty="0">
                <a:solidFill>
                  <a:srgbClr val="E3E3E3"/>
                </a:solidFill>
              </a:rPr>
              <a:t> </a:t>
            </a:r>
            <a:r>
              <a:rPr spc="25" dirty="0">
                <a:solidFill>
                  <a:srgbClr val="E3E3E3"/>
                </a:solidFill>
              </a:rPr>
              <a:t>х40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80" dirty="0">
                <a:solidFill>
                  <a:srgbClr val="E3E3E3"/>
                </a:solidFill>
              </a:rPr>
              <a:t>мм</a:t>
            </a:r>
            <a:r>
              <a:rPr spc="-100" dirty="0">
                <a:solidFill>
                  <a:srgbClr val="E3E3E3"/>
                </a:solidFill>
              </a:rPr>
              <a:t> </a:t>
            </a:r>
            <a:r>
              <a:rPr spc="110" dirty="0">
                <a:solidFill>
                  <a:srgbClr val="E3E3E3"/>
                </a:solidFill>
              </a:rPr>
              <a:t>-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45" dirty="0">
                <a:solidFill>
                  <a:srgbClr val="E3E3E3"/>
                </a:solidFill>
              </a:rPr>
              <a:t>самая</a:t>
            </a:r>
            <a:r>
              <a:rPr spc="-100" dirty="0">
                <a:solidFill>
                  <a:srgbClr val="E3E3E3"/>
                </a:solidFill>
              </a:rPr>
              <a:t> </a:t>
            </a:r>
            <a:r>
              <a:rPr spc="-20" dirty="0">
                <a:solidFill>
                  <a:srgbClr val="E3E3E3"/>
                </a:solidFill>
              </a:rPr>
              <a:t>универсальная.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10" dirty="0">
                <a:solidFill>
                  <a:srgbClr val="E3E3E3"/>
                </a:solidFill>
              </a:rPr>
              <a:t>Можно</a:t>
            </a:r>
            <a:r>
              <a:rPr spc="-100" dirty="0">
                <a:solidFill>
                  <a:srgbClr val="E3E3E3"/>
                </a:solidFill>
              </a:rPr>
              <a:t> </a:t>
            </a:r>
            <a:r>
              <a:rPr spc="-70" dirty="0">
                <a:solidFill>
                  <a:srgbClr val="E3E3E3"/>
                </a:solidFill>
              </a:rPr>
              <a:t>30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35" dirty="0">
                <a:solidFill>
                  <a:srgbClr val="E3E3E3"/>
                </a:solidFill>
              </a:rPr>
              <a:t>х30</a:t>
            </a:r>
            <a:r>
              <a:rPr spc="-100" dirty="0">
                <a:solidFill>
                  <a:srgbClr val="E3E3E3"/>
                </a:solidFill>
              </a:rPr>
              <a:t> </a:t>
            </a:r>
            <a:r>
              <a:rPr spc="-40" dirty="0">
                <a:solidFill>
                  <a:srgbClr val="E3E3E3"/>
                </a:solidFill>
              </a:rPr>
              <a:t>или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65" dirty="0">
                <a:solidFill>
                  <a:srgbClr val="E3E3E3"/>
                </a:solidFill>
              </a:rPr>
              <a:t>50х50.</a:t>
            </a:r>
            <a:r>
              <a:rPr spc="-100" dirty="0">
                <a:solidFill>
                  <a:srgbClr val="E3E3E3"/>
                </a:solidFill>
              </a:rPr>
              <a:t> </a:t>
            </a:r>
            <a:r>
              <a:rPr spc="-55" dirty="0">
                <a:solidFill>
                  <a:srgbClr val="E3E3E3"/>
                </a:solidFill>
              </a:rPr>
              <a:t>Для </a:t>
            </a:r>
            <a:r>
              <a:rPr spc="-590" dirty="0">
                <a:solidFill>
                  <a:srgbClr val="E3E3E3"/>
                </a:solidFill>
              </a:rPr>
              <a:t> </a:t>
            </a:r>
            <a:r>
              <a:rPr spc="-25" dirty="0">
                <a:solidFill>
                  <a:srgbClr val="E3E3E3"/>
                </a:solidFill>
              </a:rPr>
              <a:t>особо</a:t>
            </a:r>
            <a:r>
              <a:rPr spc="-110" dirty="0">
                <a:solidFill>
                  <a:srgbClr val="E3E3E3"/>
                </a:solidFill>
              </a:rPr>
              <a:t> </a:t>
            </a:r>
            <a:r>
              <a:rPr spc="-15" dirty="0">
                <a:solidFill>
                  <a:srgbClr val="E3E3E3"/>
                </a:solidFill>
              </a:rPr>
              <a:t>крупных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5" dirty="0">
                <a:solidFill>
                  <a:srgbClr val="E3E3E3"/>
                </a:solidFill>
              </a:rPr>
              <a:t>сетей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110" dirty="0">
                <a:solidFill>
                  <a:srgbClr val="E3E3E3"/>
                </a:solidFill>
              </a:rPr>
              <a:t>-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5" dirty="0">
                <a:solidFill>
                  <a:srgbClr val="E3E3E3"/>
                </a:solidFill>
              </a:rPr>
              <a:t>до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40" dirty="0">
                <a:solidFill>
                  <a:srgbClr val="E3E3E3"/>
                </a:solidFill>
              </a:rPr>
              <a:t>70х70.</a:t>
            </a:r>
          </a:p>
          <a:p>
            <a:pPr marL="5819140" marR="872490">
              <a:lnSpc>
                <a:spcPct val="124900"/>
              </a:lnSpc>
              <a:tabLst>
                <a:tab pos="9264650" algn="l"/>
              </a:tabLst>
            </a:pPr>
            <a:r>
              <a:rPr spc="-30" dirty="0">
                <a:solidFill>
                  <a:srgbClr val="E3E3E3"/>
                </a:solidFill>
              </a:rPr>
              <a:t>Заказать</a:t>
            </a:r>
            <a:r>
              <a:rPr spc="-100" dirty="0">
                <a:solidFill>
                  <a:srgbClr val="E3E3E3"/>
                </a:solidFill>
              </a:rPr>
              <a:t> </a:t>
            </a:r>
            <a:r>
              <a:rPr spc="-25" dirty="0">
                <a:solidFill>
                  <a:srgbClr val="E3E3E3"/>
                </a:solidFill>
              </a:rPr>
              <a:t>можно</a:t>
            </a:r>
            <a:r>
              <a:rPr spc="-95" dirty="0">
                <a:solidFill>
                  <a:srgbClr val="E3E3E3"/>
                </a:solidFill>
              </a:rPr>
              <a:t> </a:t>
            </a:r>
            <a:r>
              <a:rPr spc="-55" dirty="0">
                <a:solidFill>
                  <a:srgbClr val="E3E3E3"/>
                </a:solidFill>
              </a:rPr>
              <a:t>здесь:	</a:t>
            </a:r>
            <a:r>
              <a:rPr spc="-5" dirty="0">
                <a:solidFill>
                  <a:srgbClr val="E3E3E3"/>
                </a:solidFill>
              </a:rPr>
              <a:t>setikasimov.ru </a:t>
            </a:r>
            <a:r>
              <a:rPr spc="-135" dirty="0">
                <a:solidFill>
                  <a:srgbClr val="E3E3E3"/>
                </a:solidFill>
              </a:rPr>
              <a:t>;</a:t>
            </a:r>
            <a:r>
              <a:rPr spc="-130" dirty="0">
                <a:solidFill>
                  <a:srgbClr val="E3E3E3"/>
                </a:solidFill>
              </a:rPr>
              <a:t> </a:t>
            </a:r>
            <a:r>
              <a:rPr spc="-20" dirty="0">
                <a:solidFill>
                  <a:srgbClr val="E3E3E3"/>
                </a:solidFill>
              </a:rPr>
              <a:t>prontex.ru;</a:t>
            </a:r>
            <a:r>
              <a:rPr spc="-15" dirty="0">
                <a:solidFill>
                  <a:srgbClr val="E3E3E3"/>
                </a:solidFill>
              </a:rPr>
              <a:t> </a:t>
            </a:r>
            <a:r>
              <a:rPr spc="-5" dirty="0">
                <a:solidFill>
                  <a:srgbClr val="E3E3E3"/>
                </a:solidFill>
              </a:rPr>
              <a:t>sportpik.net </a:t>
            </a:r>
            <a:r>
              <a:rPr spc="-75" dirty="0">
                <a:solidFill>
                  <a:srgbClr val="E3E3E3"/>
                </a:solidFill>
              </a:rPr>
              <a:t>(Самые </a:t>
            </a:r>
            <a:r>
              <a:rPr spc="-70" dirty="0">
                <a:solidFill>
                  <a:srgbClr val="E3E3E3"/>
                </a:solidFill>
              </a:rPr>
              <a:t> </a:t>
            </a:r>
            <a:r>
              <a:rPr spc="114" dirty="0">
                <a:solidFill>
                  <a:srgbClr val="E3E3E3"/>
                </a:solidFill>
              </a:rPr>
              <a:t>у</a:t>
            </a:r>
            <a:r>
              <a:rPr spc="10" dirty="0">
                <a:solidFill>
                  <a:srgbClr val="E3E3E3"/>
                </a:solidFill>
              </a:rPr>
              <a:t>д</a:t>
            </a:r>
            <a:r>
              <a:rPr spc="-25" dirty="0">
                <a:solidFill>
                  <a:srgbClr val="E3E3E3"/>
                </a:solidFill>
              </a:rPr>
              <a:t>о</a:t>
            </a:r>
            <a:r>
              <a:rPr spc="-35" dirty="0">
                <a:solidFill>
                  <a:srgbClr val="E3E3E3"/>
                </a:solidFill>
              </a:rPr>
              <a:t>б</a:t>
            </a:r>
            <a:r>
              <a:rPr spc="-5" dirty="0">
                <a:solidFill>
                  <a:srgbClr val="E3E3E3"/>
                </a:solidFill>
              </a:rPr>
              <a:t>н</a:t>
            </a:r>
            <a:r>
              <a:rPr spc="-135" dirty="0">
                <a:solidFill>
                  <a:srgbClr val="E3E3E3"/>
                </a:solidFill>
              </a:rPr>
              <a:t>ы</a:t>
            </a:r>
            <a:r>
              <a:rPr spc="-25" dirty="0">
                <a:solidFill>
                  <a:srgbClr val="E3E3E3"/>
                </a:solidFill>
              </a:rPr>
              <a:t>е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30" dirty="0">
                <a:solidFill>
                  <a:srgbClr val="E3E3E3"/>
                </a:solidFill>
              </a:rPr>
              <a:t>в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5" dirty="0">
                <a:solidFill>
                  <a:srgbClr val="E3E3E3"/>
                </a:solidFill>
              </a:rPr>
              <a:t>р</a:t>
            </a:r>
            <a:r>
              <a:rPr spc="-20" dirty="0">
                <a:solidFill>
                  <a:srgbClr val="E3E3E3"/>
                </a:solidFill>
              </a:rPr>
              <a:t>а</a:t>
            </a:r>
            <a:r>
              <a:rPr spc="-35" dirty="0">
                <a:solidFill>
                  <a:srgbClr val="E3E3E3"/>
                </a:solidFill>
              </a:rPr>
              <a:t>б</a:t>
            </a:r>
            <a:r>
              <a:rPr spc="-25" dirty="0">
                <a:solidFill>
                  <a:srgbClr val="E3E3E3"/>
                </a:solidFill>
              </a:rPr>
              <a:t>о</a:t>
            </a:r>
            <a:r>
              <a:rPr spc="80" dirty="0">
                <a:solidFill>
                  <a:srgbClr val="E3E3E3"/>
                </a:solidFill>
              </a:rPr>
              <a:t>т</a:t>
            </a:r>
            <a:r>
              <a:rPr spc="-25" dirty="0">
                <a:solidFill>
                  <a:srgbClr val="E3E3E3"/>
                </a:solidFill>
              </a:rPr>
              <a:t>е</a:t>
            </a:r>
            <a:r>
              <a:rPr dirty="0">
                <a:solidFill>
                  <a:srgbClr val="E3E3E3"/>
                </a:solidFill>
              </a:rPr>
              <a:t> </a:t>
            </a:r>
            <a:r>
              <a:rPr spc="-210" dirty="0">
                <a:solidFill>
                  <a:srgbClr val="E3E3E3"/>
                </a:solidFill>
              </a:rPr>
              <a:t> </a:t>
            </a:r>
            <a:r>
              <a:rPr spc="-25" dirty="0">
                <a:solidFill>
                  <a:srgbClr val="E3E3E3"/>
                </a:solidFill>
              </a:rPr>
              <a:t>с</a:t>
            </a:r>
            <a:r>
              <a:rPr spc="-55" dirty="0">
                <a:solidFill>
                  <a:srgbClr val="E3E3E3"/>
                </a:solidFill>
              </a:rPr>
              <a:t>п</a:t>
            </a:r>
            <a:r>
              <a:rPr spc="-25" dirty="0">
                <a:solidFill>
                  <a:srgbClr val="E3E3E3"/>
                </a:solidFill>
              </a:rPr>
              <a:t>о</a:t>
            </a:r>
            <a:r>
              <a:rPr spc="-5" dirty="0">
                <a:solidFill>
                  <a:srgbClr val="E3E3E3"/>
                </a:solidFill>
              </a:rPr>
              <a:t>р</a:t>
            </a:r>
            <a:r>
              <a:rPr spc="80" dirty="0">
                <a:solidFill>
                  <a:srgbClr val="E3E3E3"/>
                </a:solidFill>
              </a:rPr>
              <a:t>т</a:t>
            </a:r>
            <a:r>
              <a:rPr spc="-15" dirty="0">
                <a:solidFill>
                  <a:srgbClr val="E3E3E3"/>
                </a:solidFill>
              </a:rPr>
              <a:t>и</a:t>
            </a:r>
            <a:r>
              <a:rPr spc="-35" dirty="0">
                <a:solidFill>
                  <a:srgbClr val="E3E3E3"/>
                </a:solidFill>
              </a:rPr>
              <a:t>в</a:t>
            </a:r>
            <a:r>
              <a:rPr spc="-5" dirty="0">
                <a:solidFill>
                  <a:srgbClr val="E3E3E3"/>
                </a:solidFill>
              </a:rPr>
              <a:t>н</a:t>
            </a:r>
            <a:r>
              <a:rPr spc="-135" dirty="0">
                <a:solidFill>
                  <a:srgbClr val="E3E3E3"/>
                </a:solidFill>
              </a:rPr>
              <a:t>ы</a:t>
            </a:r>
            <a:r>
              <a:rPr spc="-25" dirty="0">
                <a:solidFill>
                  <a:srgbClr val="E3E3E3"/>
                </a:solidFill>
              </a:rPr>
              <a:t>е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25" dirty="0">
                <a:solidFill>
                  <a:srgbClr val="E3E3E3"/>
                </a:solidFill>
              </a:rPr>
              <a:t>с</a:t>
            </a:r>
            <a:r>
              <a:rPr spc="-30" dirty="0">
                <a:solidFill>
                  <a:srgbClr val="E3E3E3"/>
                </a:solidFill>
              </a:rPr>
              <a:t>е</a:t>
            </a:r>
            <a:r>
              <a:rPr spc="80" dirty="0">
                <a:solidFill>
                  <a:srgbClr val="E3E3E3"/>
                </a:solidFill>
              </a:rPr>
              <a:t>т</a:t>
            </a:r>
            <a:r>
              <a:rPr spc="-15" dirty="0">
                <a:solidFill>
                  <a:srgbClr val="E3E3E3"/>
                </a:solidFill>
              </a:rPr>
              <a:t>и</a:t>
            </a:r>
            <a:r>
              <a:rPr spc="-30" dirty="0">
                <a:solidFill>
                  <a:srgbClr val="E3E3E3"/>
                </a:solidFill>
              </a:rPr>
              <a:t>,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55" dirty="0">
                <a:solidFill>
                  <a:srgbClr val="E3E3E3"/>
                </a:solidFill>
              </a:rPr>
              <a:t>п</a:t>
            </a:r>
            <a:r>
              <a:rPr spc="-95" dirty="0">
                <a:solidFill>
                  <a:srgbClr val="E3E3E3"/>
                </a:solidFill>
              </a:rPr>
              <a:t>л</a:t>
            </a:r>
            <a:r>
              <a:rPr spc="-90" dirty="0">
                <a:solidFill>
                  <a:srgbClr val="E3E3E3"/>
                </a:solidFill>
              </a:rPr>
              <a:t>ю</a:t>
            </a:r>
            <a:r>
              <a:rPr spc="-20" dirty="0">
                <a:solidFill>
                  <a:srgbClr val="E3E3E3"/>
                </a:solidFill>
              </a:rPr>
              <a:t>с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25" dirty="0">
                <a:solidFill>
                  <a:srgbClr val="E3E3E3"/>
                </a:solidFill>
              </a:rPr>
              <a:t>о</a:t>
            </a:r>
            <a:r>
              <a:rPr spc="-55" dirty="0">
                <a:solidFill>
                  <a:srgbClr val="E3E3E3"/>
                </a:solidFill>
              </a:rPr>
              <a:t>к</a:t>
            </a:r>
            <a:r>
              <a:rPr spc="-20" dirty="0">
                <a:solidFill>
                  <a:srgbClr val="E3E3E3"/>
                </a:solidFill>
              </a:rPr>
              <a:t>а</a:t>
            </a:r>
            <a:r>
              <a:rPr spc="-5" dirty="0">
                <a:solidFill>
                  <a:srgbClr val="E3E3E3"/>
                </a:solidFill>
              </a:rPr>
              <a:t>н</a:t>
            </a:r>
            <a:r>
              <a:rPr spc="80" dirty="0">
                <a:solidFill>
                  <a:srgbClr val="E3E3E3"/>
                </a:solidFill>
              </a:rPr>
              <a:t>т</a:t>
            </a:r>
            <a:r>
              <a:rPr spc="-25" dirty="0">
                <a:solidFill>
                  <a:srgbClr val="E3E3E3"/>
                </a:solidFill>
              </a:rPr>
              <a:t>о</a:t>
            </a:r>
            <a:r>
              <a:rPr spc="-35" dirty="0">
                <a:solidFill>
                  <a:srgbClr val="E3E3E3"/>
                </a:solidFill>
              </a:rPr>
              <a:t>в</a:t>
            </a:r>
            <a:r>
              <a:rPr spc="-55" dirty="0">
                <a:solidFill>
                  <a:srgbClr val="E3E3E3"/>
                </a:solidFill>
              </a:rPr>
              <a:t>к</a:t>
            </a:r>
            <a:r>
              <a:rPr spc="-15" dirty="0">
                <a:solidFill>
                  <a:srgbClr val="E3E3E3"/>
                </a:solidFill>
              </a:rPr>
              <a:t>а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25" dirty="0">
                <a:solidFill>
                  <a:srgbClr val="E3E3E3"/>
                </a:solidFill>
              </a:rPr>
              <a:t>о</a:t>
            </a:r>
            <a:r>
              <a:rPr spc="-35" dirty="0">
                <a:solidFill>
                  <a:srgbClr val="E3E3E3"/>
                </a:solidFill>
              </a:rPr>
              <a:t>в</a:t>
            </a:r>
            <a:r>
              <a:rPr spc="-30" dirty="0">
                <a:solidFill>
                  <a:srgbClr val="E3E3E3"/>
                </a:solidFill>
              </a:rPr>
              <a:t>е</a:t>
            </a:r>
            <a:r>
              <a:rPr spc="-5" dirty="0">
                <a:solidFill>
                  <a:srgbClr val="E3E3E3"/>
                </a:solidFill>
              </a:rPr>
              <a:t>р</a:t>
            </a:r>
            <a:r>
              <a:rPr spc="-95" dirty="0">
                <a:solidFill>
                  <a:srgbClr val="E3E3E3"/>
                </a:solidFill>
              </a:rPr>
              <a:t>л</a:t>
            </a:r>
            <a:r>
              <a:rPr spc="-25" dirty="0">
                <a:solidFill>
                  <a:srgbClr val="E3E3E3"/>
                </a:solidFill>
              </a:rPr>
              <a:t>о</a:t>
            </a:r>
            <a:r>
              <a:rPr spc="-55" dirty="0">
                <a:solidFill>
                  <a:srgbClr val="E3E3E3"/>
                </a:solidFill>
              </a:rPr>
              <a:t>к</a:t>
            </a:r>
            <a:r>
              <a:rPr spc="-25" dirty="0">
                <a:solidFill>
                  <a:srgbClr val="E3E3E3"/>
                </a:solidFill>
              </a:rPr>
              <a:t>о</a:t>
            </a:r>
            <a:r>
              <a:rPr spc="-80" dirty="0">
                <a:solidFill>
                  <a:srgbClr val="E3E3E3"/>
                </a:solidFill>
              </a:rPr>
              <a:t>м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35" dirty="0">
                <a:solidFill>
                  <a:srgbClr val="E3E3E3"/>
                </a:solidFill>
              </a:rPr>
              <a:t>в</a:t>
            </a:r>
            <a:r>
              <a:rPr spc="35" dirty="0">
                <a:solidFill>
                  <a:srgbClr val="E3E3E3"/>
                </a:solidFill>
              </a:rPr>
              <a:t>х</a:t>
            </a:r>
            <a:r>
              <a:rPr spc="-25" dirty="0">
                <a:solidFill>
                  <a:srgbClr val="E3E3E3"/>
                </a:solidFill>
              </a:rPr>
              <a:t>о</a:t>
            </a:r>
            <a:r>
              <a:rPr spc="10" dirty="0">
                <a:solidFill>
                  <a:srgbClr val="E3E3E3"/>
                </a:solidFill>
              </a:rPr>
              <a:t>д</a:t>
            </a:r>
            <a:r>
              <a:rPr spc="-15" dirty="0">
                <a:solidFill>
                  <a:srgbClr val="E3E3E3"/>
                </a:solidFill>
              </a:rPr>
              <a:t>и</a:t>
            </a:r>
            <a:r>
              <a:rPr spc="85" dirty="0">
                <a:solidFill>
                  <a:srgbClr val="E3E3E3"/>
                </a:solidFill>
              </a:rPr>
              <a:t>т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20" dirty="0">
                <a:solidFill>
                  <a:srgbClr val="E3E3E3"/>
                </a:solidFill>
              </a:rPr>
              <a:t>в  </a:t>
            </a:r>
            <a:r>
              <a:rPr spc="-30" dirty="0">
                <a:solidFill>
                  <a:srgbClr val="E3E3E3"/>
                </a:solidFill>
              </a:rPr>
              <a:t>стоимость.)</a:t>
            </a:r>
          </a:p>
          <a:p>
            <a:pPr marL="5806440">
              <a:lnSpc>
                <a:spcPct val="100000"/>
              </a:lnSpc>
              <a:spcBef>
                <a:spcPts val="25"/>
              </a:spcBef>
            </a:pPr>
            <a:endParaRPr sz="3450"/>
          </a:p>
          <a:p>
            <a:pPr marL="5941695">
              <a:lnSpc>
                <a:spcPct val="100000"/>
              </a:lnSpc>
            </a:pPr>
            <a:r>
              <a:rPr spc="-90" dirty="0"/>
              <a:t>Т</a:t>
            </a:r>
            <a:r>
              <a:rPr spc="-50" dirty="0"/>
              <a:t>К</a:t>
            </a:r>
            <a:r>
              <a:rPr spc="75" dirty="0"/>
              <a:t>А</a:t>
            </a:r>
            <a:r>
              <a:rPr spc="-160" dirty="0"/>
              <a:t>Н</a:t>
            </a:r>
            <a:r>
              <a:rPr spc="-170" dirty="0"/>
              <a:t>И</a:t>
            </a:r>
            <a:r>
              <a:rPr spc="-30" dirty="0"/>
              <a:t>,</a:t>
            </a:r>
            <a:r>
              <a:rPr spc="-105" dirty="0"/>
              <a:t> </a:t>
            </a:r>
            <a:r>
              <a:rPr spc="-210" dirty="0"/>
              <a:t>Л</a:t>
            </a:r>
            <a:r>
              <a:rPr spc="-40" dirty="0"/>
              <a:t>О</a:t>
            </a:r>
            <a:r>
              <a:rPr spc="20" dirty="0"/>
              <a:t>С</a:t>
            </a:r>
            <a:r>
              <a:rPr spc="-50" dirty="0"/>
              <a:t>К</a:t>
            </a:r>
            <a:r>
              <a:rPr spc="-25" dirty="0"/>
              <a:t>У</a:t>
            </a:r>
            <a:r>
              <a:rPr spc="-90" dirty="0"/>
              <a:t>Т</a:t>
            </a:r>
            <a:r>
              <a:rPr spc="-300" dirty="0"/>
              <a:t>Ы</a:t>
            </a:r>
            <a:r>
              <a:rPr spc="-30" dirty="0"/>
              <a:t>,</a:t>
            </a:r>
            <a:r>
              <a:rPr spc="-105" dirty="0"/>
              <a:t> </a:t>
            </a:r>
            <a:r>
              <a:rPr dirty="0"/>
              <a:t>Д</a:t>
            </a:r>
            <a:r>
              <a:rPr spc="-40" dirty="0"/>
              <a:t>Ж</a:t>
            </a:r>
            <a:r>
              <a:rPr spc="-25" dirty="0"/>
              <a:t>У</a:t>
            </a:r>
            <a:r>
              <a:rPr spc="-90" dirty="0"/>
              <a:t>Т</a:t>
            </a:r>
            <a:r>
              <a:rPr spc="-30" dirty="0"/>
              <a:t>,</a:t>
            </a:r>
            <a:r>
              <a:rPr spc="-105" dirty="0"/>
              <a:t> </a:t>
            </a:r>
            <a:r>
              <a:rPr spc="-210" dirty="0"/>
              <a:t>Л</a:t>
            </a:r>
            <a:r>
              <a:rPr spc="-300" dirty="0"/>
              <a:t>Ы</a:t>
            </a:r>
            <a:r>
              <a:rPr spc="-50" dirty="0"/>
              <a:t>К</a:t>
            </a:r>
            <a:r>
              <a:rPr spc="-35" dirty="0"/>
              <a:t>О</a:t>
            </a:r>
          </a:p>
          <a:p>
            <a:pPr marL="5941695" marR="5080">
              <a:lnSpc>
                <a:spcPct val="124900"/>
              </a:lnSpc>
              <a:spcBef>
                <a:spcPts val="1085"/>
              </a:spcBef>
            </a:pPr>
            <a:r>
              <a:rPr spc="-35" dirty="0">
                <a:solidFill>
                  <a:srgbClr val="E3E3E3"/>
                </a:solidFill>
              </a:rPr>
              <a:t>лучшее </a:t>
            </a:r>
            <a:r>
              <a:rPr spc="-30" dirty="0">
                <a:solidFill>
                  <a:srgbClr val="E3E3E3"/>
                </a:solidFill>
              </a:rPr>
              <a:t>решение </a:t>
            </a:r>
            <a:r>
              <a:rPr spc="110" dirty="0">
                <a:solidFill>
                  <a:srgbClr val="E3E3E3"/>
                </a:solidFill>
              </a:rPr>
              <a:t>- </a:t>
            </a:r>
            <a:r>
              <a:rPr spc="-10" dirty="0">
                <a:solidFill>
                  <a:srgbClr val="E3E3E3"/>
                </a:solidFill>
              </a:rPr>
              <a:t>синтетические </a:t>
            </a:r>
            <a:r>
              <a:rPr spc="-45" dirty="0">
                <a:solidFill>
                  <a:srgbClr val="E3E3E3"/>
                </a:solidFill>
              </a:rPr>
              <a:t>непромокаемые </a:t>
            </a:r>
            <a:r>
              <a:rPr spc="-35" dirty="0">
                <a:solidFill>
                  <a:srgbClr val="E3E3E3"/>
                </a:solidFill>
              </a:rPr>
              <a:t>материалы </a:t>
            </a:r>
            <a:r>
              <a:rPr spc="-55" dirty="0">
                <a:solidFill>
                  <a:srgbClr val="E3E3E3"/>
                </a:solidFill>
              </a:rPr>
              <a:t>без </a:t>
            </a:r>
            <a:r>
              <a:rPr spc="-45" dirty="0">
                <a:solidFill>
                  <a:srgbClr val="E3E3E3"/>
                </a:solidFill>
              </a:rPr>
              <a:t>блеска </a:t>
            </a:r>
            <a:r>
              <a:rPr spc="-10" dirty="0">
                <a:solidFill>
                  <a:srgbClr val="E3E3E3"/>
                </a:solidFill>
              </a:rPr>
              <a:t>и </a:t>
            </a:r>
            <a:r>
              <a:rPr spc="-5" dirty="0">
                <a:solidFill>
                  <a:srgbClr val="E3E3E3"/>
                </a:solidFill>
              </a:rPr>
              <a:t> </a:t>
            </a:r>
            <a:r>
              <a:rPr spc="-50" dirty="0">
                <a:solidFill>
                  <a:srgbClr val="E3E3E3"/>
                </a:solidFill>
              </a:rPr>
              <a:t>бликов.</a:t>
            </a:r>
            <a:r>
              <a:rPr spc="-95" dirty="0">
                <a:solidFill>
                  <a:srgbClr val="E3E3E3"/>
                </a:solidFill>
              </a:rPr>
              <a:t> </a:t>
            </a:r>
            <a:r>
              <a:rPr spc="-55" dirty="0">
                <a:solidFill>
                  <a:srgbClr val="E3E3E3"/>
                </a:solidFill>
              </a:rPr>
              <a:t>(болонья,</a:t>
            </a:r>
            <a:r>
              <a:rPr spc="-95" dirty="0">
                <a:solidFill>
                  <a:srgbClr val="E3E3E3"/>
                </a:solidFill>
              </a:rPr>
              <a:t> </a:t>
            </a:r>
            <a:r>
              <a:rPr spc="-35" dirty="0">
                <a:solidFill>
                  <a:srgbClr val="E3E3E3"/>
                </a:solidFill>
              </a:rPr>
              <a:t>мембрана,</a:t>
            </a:r>
            <a:r>
              <a:rPr spc="-90" dirty="0">
                <a:solidFill>
                  <a:srgbClr val="E3E3E3"/>
                </a:solidFill>
              </a:rPr>
              <a:t> </a:t>
            </a:r>
            <a:r>
              <a:rPr spc="-40" dirty="0">
                <a:solidFill>
                  <a:srgbClr val="E3E3E3"/>
                </a:solidFill>
              </a:rPr>
              <a:t>плащевка,</a:t>
            </a:r>
            <a:r>
              <a:rPr spc="-95" dirty="0">
                <a:solidFill>
                  <a:srgbClr val="E3E3E3"/>
                </a:solidFill>
              </a:rPr>
              <a:t> </a:t>
            </a:r>
            <a:r>
              <a:rPr spc="-30" dirty="0">
                <a:solidFill>
                  <a:srgbClr val="E3E3E3"/>
                </a:solidFill>
              </a:rPr>
              <a:t>капроновое</a:t>
            </a:r>
            <a:r>
              <a:rPr spc="-95" dirty="0">
                <a:solidFill>
                  <a:srgbClr val="E3E3E3"/>
                </a:solidFill>
              </a:rPr>
              <a:t> </a:t>
            </a:r>
            <a:r>
              <a:rPr spc="-35" dirty="0">
                <a:solidFill>
                  <a:srgbClr val="E3E3E3"/>
                </a:solidFill>
              </a:rPr>
              <a:t>волокно,</a:t>
            </a:r>
            <a:r>
              <a:rPr spc="-90" dirty="0">
                <a:solidFill>
                  <a:srgbClr val="E3E3E3"/>
                </a:solidFill>
              </a:rPr>
              <a:t> </a:t>
            </a:r>
            <a:r>
              <a:rPr spc="-40" dirty="0">
                <a:solidFill>
                  <a:srgbClr val="E3E3E3"/>
                </a:solidFill>
              </a:rPr>
              <a:t>смесовая</a:t>
            </a:r>
            <a:r>
              <a:rPr spc="-95" dirty="0">
                <a:solidFill>
                  <a:srgbClr val="E3E3E3"/>
                </a:solidFill>
              </a:rPr>
              <a:t> </a:t>
            </a:r>
            <a:r>
              <a:rPr spc="-40" dirty="0">
                <a:solidFill>
                  <a:srgbClr val="E3E3E3"/>
                </a:solidFill>
              </a:rPr>
              <a:t>ткань). </a:t>
            </a:r>
            <a:r>
              <a:rPr spc="-585" dirty="0">
                <a:solidFill>
                  <a:srgbClr val="E3E3E3"/>
                </a:solidFill>
              </a:rPr>
              <a:t> </a:t>
            </a:r>
            <a:r>
              <a:rPr spc="-60" dirty="0">
                <a:solidFill>
                  <a:srgbClr val="E3E3E3"/>
                </a:solidFill>
              </a:rPr>
              <a:t>Легкие </a:t>
            </a:r>
            <a:r>
              <a:rPr spc="-10" dirty="0">
                <a:solidFill>
                  <a:srgbClr val="E3E3E3"/>
                </a:solidFill>
              </a:rPr>
              <a:t>натуральные </a:t>
            </a:r>
            <a:r>
              <a:rPr dirty="0">
                <a:solidFill>
                  <a:srgbClr val="E3E3E3"/>
                </a:solidFill>
              </a:rPr>
              <a:t>ткани </a:t>
            </a:r>
            <a:r>
              <a:rPr spc="10" dirty="0">
                <a:solidFill>
                  <a:srgbClr val="E3E3E3"/>
                </a:solidFill>
              </a:rPr>
              <a:t>тоже </a:t>
            </a:r>
            <a:r>
              <a:rPr spc="-15" dirty="0">
                <a:solidFill>
                  <a:srgbClr val="E3E3E3"/>
                </a:solidFill>
              </a:rPr>
              <a:t>допустимы </a:t>
            </a:r>
            <a:r>
              <a:rPr spc="-30" dirty="0">
                <a:solidFill>
                  <a:srgbClr val="E3E3E3"/>
                </a:solidFill>
              </a:rPr>
              <a:t>в дополнение </a:t>
            </a:r>
            <a:r>
              <a:rPr spc="-50" dirty="0">
                <a:solidFill>
                  <a:srgbClr val="E3E3E3"/>
                </a:solidFill>
              </a:rPr>
              <a:t>к </a:t>
            </a:r>
            <a:r>
              <a:rPr spc="-20" dirty="0">
                <a:solidFill>
                  <a:srgbClr val="E3E3E3"/>
                </a:solidFill>
              </a:rPr>
              <a:t>синтетическим. </a:t>
            </a:r>
            <a:r>
              <a:rPr spc="-15" dirty="0">
                <a:solidFill>
                  <a:srgbClr val="E3E3E3"/>
                </a:solidFill>
              </a:rPr>
              <a:t> </a:t>
            </a:r>
            <a:r>
              <a:rPr spc="-45" dirty="0">
                <a:solidFill>
                  <a:srgbClr val="E3E3E3"/>
                </a:solidFill>
              </a:rPr>
              <a:t>Возможно</a:t>
            </a:r>
            <a:r>
              <a:rPr spc="-105" dirty="0">
                <a:solidFill>
                  <a:srgbClr val="E3E3E3"/>
                </a:solidFill>
              </a:rPr>
              <a:t> </a:t>
            </a:r>
            <a:r>
              <a:rPr spc="-50" dirty="0">
                <a:solidFill>
                  <a:srgbClr val="E3E3E3"/>
                </a:solidFill>
              </a:rPr>
              <a:t>швейные</a:t>
            </a:r>
            <a:r>
              <a:rPr spc="-100" dirty="0">
                <a:solidFill>
                  <a:srgbClr val="E3E3E3"/>
                </a:solidFill>
              </a:rPr>
              <a:t> </a:t>
            </a:r>
            <a:r>
              <a:rPr spc="-20" dirty="0">
                <a:solidFill>
                  <a:srgbClr val="E3E3E3"/>
                </a:solidFill>
              </a:rPr>
              <a:t>производства</a:t>
            </a:r>
            <a:r>
              <a:rPr spc="-100" dirty="0">
                <a:solidFill>
                  <a:srgbClr val="E3E3E3"/>
                </a:solidFill>
              </a:rPr>
              <a:t> </a:t>
            </a:r>
            <a:r>
              <a:rPr spc="-30" dirty="0">
                <a:solidFill>
                  <a:srgbClr val="E3E3E3"/>
                </a:solidFill>
              </a:rPr>
              <a:t>поделятся</a:t>
            </a:r>
            <a:r>
              <a:rPr spc="400" dirty="0">
                <a:solidFill>
                  <a:srgbClr val="E3E3E3"/>
                </a:solidFill>
              </a:rPr>
              <a:t> </a:t>
            </a:r>
            <a:r>
              <a:rPr spc="-40" dirty="0">
                <a:solidFill>
                  <a:srgbClr val="E3E3E3"/>
                </a:solidFill>
              </a:rPr>
              <a:t>обрезками</a:t>
            </a:r>
            <a:r>
              <a:rPr spc="-100" dirty="0">
                <a:solidFill>
                  <a:srgbClr val="E3E3E3"/>
                </a:solidFill>
              </a:rPr>
              <a:t> </a:t>
            </a:r>
            <a:r>
              <a:rPr spc="-10" dirty="0">
                <a:solidFill>
                  <a:srgbClr val="E3E3E3"/>
                </a:solidFill>
              </a:rPr>
              <a:t>подходящих</a:t>
            </a:r>
            <a:r>
              <a:rPr spc="-100" dirty="0">
                <a:solidFill>
                  <a:srgbClr val="E3E3E3"/>
                </a:solidFill>
              </a:rPr>
              <a:t> </a:t>
            </a:r>
            <a:r>
              <a:rPr spc="-20" dirty="0">
                <a:solidFill>
                  <a:srgbClr val="E3E3E3"/>
                </a:solidFill>
              </a:rPr>
              <a:t>тканей.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2438" y="370839"/>
            <a:ext cx="1084580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114" dirty="0">
                <a:solidFill>
                  <a:srgbClr val="ABBD83"/>
                </a:solidFill>
                <a:latin typeface="Georgia"/>
                <a:cs typeface="Georgia"/>
              </a:rPr>
              <a:t>Ц</a:t>
            </a:r>
            <a:r>
              <a:rPr sz="5500" spc="-70" dirty="0">
                <a:solidFill>
                  <a:srgbClr val="ABBD83"/>
                </a:solidFill>
                <a:latin typeface="Georgia"/>
                <a:cs typeface="Georgia"/>
              </a:rPr>
              <a:t>в</a:t>
            </a:r>
            <a:r>
              <a:rPr sz="5500" spc="-60" dirty="0">
                <a:solidFill>
                  <a:srgbClr val="ABBD83"/>
                </a:solidFill>
                <a:latin typeface="Georgia"/>
                <a:cs typeface="Georgia"/>
              </a:rPr>
              <a:t>е</a:t>
            </a:r>
            <a:r>
              <a:rPr sz="5500" spc="185" dirty="0">
                <a:solidFill>
                  <a:srgbClr val="ABBD83"/>
                </a:solidFill>
                <a:latin typeface="Georgia"/>
                <a:cs typeface="Georgia"/>
              </a:rPr>
              <a:t>т</a:t>
            </a:r>
            <a:r>
              <a:rPr sz="5500" spc="-45" dirty="0">
                <a:solidFill>
                  <a:srgbClr val="ABBD83"/>
                </a:solidFill>
                <a:latin typeface="Georgia"/>
                <a:cs typeface="Georgia"/>
              </a:rPr>
              <a:t>о</a:t>
            </a:r>
            <a:r>
              <a:rPr sz="5500" spc="-70" dirty="0">
                <a:solidFill>
                  <a:srgbClr val="ABBD83"/>
                </a:solidFill>
                <a:latin typeface="Georgia"/>
                <a:cs typeface="Georgia"/>
              </a:rPr>
              <a:t>в</a:t>
            </a:r>
            <a:r>
              <a:rPr sz="5500" spc="-290" dirty="0">
                <a:solidFill>
                  <a:srgbClr val="ABBD83"/>
                </a:solidFill>
                <a:latin typeface="Georgia"/>
                <a:cs typeface="Georgia"/>
              </a:rPr>
              <a:t>ы</a:t>
            </a:r>
            <a:r>
              <a:rPr sz="5500" spc="-55" dirty="0">
                <a:solidFill>
                  <a:srgbClr val="ABBD83"/>
                </a:solidFill>
                <a:latin typeface="Georgia"/>
                <a:cs typeface="Georgia"/>
              </a:rPr>
              <a:t>е</a:t>
            </a:r>
            <a:r>
              <a:rPr sz="5500" spc="-229" dirty="0">
                <a:solidFill>
                  <a:srgbClr val="ABBD83"/>
                </a:solidFill>
                <a:latin typeface="Georgia"/>
                <a:cs typeface="Georgia"/>
              </a:rPr>
              <a:t> </a:t>
            </a:r>
            <a:r>
              <a:rPr sz="5500" dirty="0">
                <a:solidFill>
                  <a:srgbClr val="ABBD83"/>
                </a:solidFill>
                <a:latin typeface="Georgia"/>
                <a:cs typeface="Georgia"/>
              </a:rPr>
              <a:t>р</a:t>
            </a:r>
            <a:r>
              <a:rPr sz="5500" spc="-60" dirty="0">
                <a:solidFill>
                  <a:srgbClr val="ABBD83"/>
                </a:solidFill>
                <a:latin typeface="Georgia"/>
                <a:cs typeface="Georgia"/>
              </a:rPr>
              <a:t>е</a:t>
            </a:r>
            <a:r>
              <a:rPr sz="5500" spc="-185" dirty="0">
                <a:solidFill>
                  <a:srgbClr val="ABBD83"/>
                </a:solidFill>
                <a:latin typeface="Georgia"/>
                <a:cs typeface="Georgia"/>
              </a:rPr>
              <a:t>ш</a:t>
            </a:r>
            <a:r>
              <a:rPr sz="5500" spc="-60" dirty="0">
                <a:solidFill>
                  <a:srgbClr val="ABBD83"/>
                </a:solidFill>
                <a:latin typeface="Georgia"/>
                <a:cs typeface="Georgia"/>
              </a:rPr>
              <a:t>е</a:t>
            </a:r>
            <a:r>
              <a:rPr sz="5500" spc="-5" dirty="0">
                <a:solidFill>
                  <a:srgbClr val="ABBD83"/>
                </a:solidFill>
                <a:latin typeface="Georgia"/>
                <a:cs typeface="Georgia"/>
              </a:rPr>
              <a:t>н</a:t>
            </a:r>
            <a:r>
              <a:rPr sz="5500" spc="-25" dirty="0">
                <a:solidFill>
                  <a:srgbClr val="ABBD83"/>
                </a:solidFill>
                <a:latin typeface="Georgia"/>
                <a:cs typeface="Georgia"/>
              </a:rPr>
              <a:t>и</a:t>
            </a:r>
            <a:r>
              <a:rPr sz="5500" spc="-150" dirty="0">
                <a:solidFill>
                  <a:srgbClr val="ABBD83"/>
                </a:solidFill>
                <a:latin typeface="Georgia"/>
                <a:cs typeface="Georgia"/>
              </a:rPr>
              <a:t>я</a:t>
            </a:r>
            <a:r>
              <a:rPr sz="5500" spc="-229" dirty="0">
                <a:solidFill>
                  <a:srgbClr val="ABBD83"/>
                </a:solidFill>
                <a:latin typeface="Georgia"/>
                <a:cs typeface="Georgia"/>
              </a:rPr>
              <a:t> </a:t>
            </a:r>
            <a:r>
              <a:rPr sz="5500" spc="30" dirty="0">
                <a:solidFill>
                  <a:srgbClr val="ABBD83"/>
                </a:solidFill>
                <a:latin typeface="Georgia"/>
                <a:cs typeface="Georgia"/>
              </a:rPr>
              <a:t>д</a:t>
            </a:r>
            <a:r>
              <a:rPr sz="5500" spc="-200" dirty="0">
                <a:solidFill>
                  <a:srgbClr val="ABBD83"/>
                </a:solidFill>
                <a:latin typeface="Georgia"/>
                <a:cs typeface="Georgia"/>
              </a:rPr>
              <a:t>л</a:t>
            </a:r>
            <a:r>
              <a:rPr sz="5500" spc="-150" dirty="0">
                <a:solidFill>
                  <a:srgbClr val="ABBD83"/>
                </a:solidFill>
                <a:latin typeface="Georgia"/>
                <a:cs typeface="Georgia"/>
              </a:rPr>
              <a:t>я</a:t>
            </a:r>
            <a:r>
              <a:rPr sz="5500" spc="-229" dirty="0">
                <a:solidFill>
                  <a:srgbClr val="ABBD83"/>
                </a:solidFill>
                <a:latin typeface="Georgia"/>
                <a:cs typeface="Georgia"/>
              </a:rPr>
              <a:t> </a:t>
            </a:r>
            <a:r>
              <a:rPr sz="5500" spc="-175" dirty="0">
                <a:solidFill>
                  <a:srgbClr val="ABBD83"/>
                </a:solidFill>
                <a:latin typeface="Georgia"/>
                <a:cs typeface="Georgia"/>
              </a:rPr>
              <a:t>м</a:t>
            </a:r>
            <a:r>
              <a:rPr sz="5500" spc="-40" dirty="0">
                <a:solidFill>
                  <a:srgbClr val="ABBD83"/>
                </a:solidFill>
                <a:latin typeface="Georgia"/>
                <a:cs typeface="Georgia"/>
              </a:rPr>
              <a:t>а</a:t>
            </a:r>
            <a:r>
              <a:rPr sz="5500" spc="-45" dirty="0">
                <a:solidFill>
                  <a:srgbClr val="ABBD83"/>
                </a:solidFill>
                <a:latin typeface="Georgia"/>
                <a:cs typeface="Georgia"/>
              </a:rPr>
              <a:t>с</a:t>
            </a:r>
            <a:r>
              <a:rPr sz="5500" spc="-110" dirty="0">
                <a:solidFill>
                  <a:srgbClr val="ABBD83"/>
                </a:solidFill>
                <a:latin typeface="Georgia"/>
                <a:cs typeface="Georgia"/>
              </a:rPr>
              <a:t>к</a:t>
            </a:r>
            <a:r>
              <a:rPr sz="5500" spc="-45" dirty="0">
                <a:solidFill>
                  <a:srgbClr val="ABBD83"/>
                </a:solidFill>
                <a:latin typeface="Georgia"/>
                <a:cs typeface="Georgia"/>
              </a:rPr>
              <a:t>с</a:t>
            </a:r>
            <a:r>
              <a:rPr sz="5500" spc="-60" dirty="0">
                <a:solidFill>
                  <a:srgbClr val="ABBD83"/>
                </a:solidFill>
                <a:latin typeface="Georgia"/>
                <a:cs typeface="Georgia"/>
              </a:rPr>
              <a:t>е</a:t>
            </a:r>
            <a:r>
              <a:rPr sz="5500" spc="185" dirty="0">
                <a:solidFill>
                  <a:srgbClr val="ABBD83"/>
                </a:solidFill>
                <a:latin typeface="Georgia"/>
                <a:cs typeface="Georgia"/>
              </a:rPr>
              <a:t>т</a:t>
            </a:r>
            <a:r>
              <a:rPr sz="5500" spc="-60" dirty="0">
                <a:solidFill>
                  <a:srgbClr val="ABBD83"/>
                </a:solidFill>
                <a:latin typeface="Georgia"/>
                <a:cs typeface="Georgia"/>
              </a:rPr>
              <a:t>е</a:t>
            </a:r>
            <a:r>
              <a:rPr sz="5500" spc="-20" dirty="0">
                <a:solidFill>
                  <a:srgbClr val="ABBD83"/>
                </a:solidFill>
                <a:latin typeface="Georgia"/>
                <a:cs typeface="Georgia"/>
              </a:rPr>
              <a:t>й</a:t>
            </a:r>
            <a:endParaRPr sz="5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411599" y="1112243"/>
            <a:ext cx="781050" cy="9525"/>
          </a:xfrm>
          <a:custGeom>
            <a:avLst/>
            <a:gdLst/>
            <a:ahLst/>
            <a:cxnLst/>
            <a:rect l="l" t="t" r="r" b="b"/>
            <a:pathLst>
              <a:path w="781050" h="9525">
                <a:moveTo>
                  <a:pt x="781049" y="9524"/>
                </a:moveTo>
                <a:lnTo>
                  <a:pt x="0" y="9524"/>
                </a:lnTo>
                <a:lnTo>
                  <a:pt x="0" y="0"/>
                </a:lnTo>
                <a:lnTo>
                  <a:pt x="781049" y="0"/>
                </a:lnTo>
                <a:lnTo>
                  <a:pt x="781049" y="9524"/>
                </a:lnTo>
                <a:close/>
              </a:path>
            </a:pathLst>
          </a:custGeom>
          <a:solidFill>
            <a:srgbClr val="D3C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412796" y="6725242"/>
            <a:ext cx="5527040" cy="2722880"/>
            <a:chOff x="6412796" y="6725242"/>
            <a:chExt cx="5527040" cy="27228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2796" y="8066880"/>
              <a:ext cx="5524499" cy="13811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5028" y="6725242"/>
              <a:ext cx="5524500" cy="265751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2339694" y="6725242"/>
            <a:ext cx="5526405" cy="2713355"/>
            <a:chOff x="12339694" y="6725242"/>
            <a:chExt cx="5526405" cy="27133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39694" y="6725242"/>
              <a:ext cx="5505449" cy="13334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41589" y="8056849"/>
              <a:ext cx="5524499" cy="138112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23698" y="6725242"/>
            <a:ext cx="5324475" cy="2713355"/>
            <a:chOff x="623698" y="6725242"/>
            <a:chExt cx="5324475" cy="271335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627" y="6725242"/>
              <a:ext cx="5295899" cy="13334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698" y="8066415"/>
              <a:ext cx="5324474" cy="1371599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39694" y="2555101"/>
            <a:ext cx="5505449" cy="34956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1627" y="2555101"/>
            <a:ext cx="5295899" cy="34956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81816" y="2555101"/>
            <a:ext cx="5457824" cy="349567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913543" y="1601504"/>
            <a:ext cx="134467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7285" algn="l"/>
                <a:tab pos="12352655" algn="l"/>
              </a:tabLst>
            </a:pPr>
            <a:r>
              <a:rPr sz="3200" spc="290" dirty="0">
                <a:solidFill>
                  <a:srgbClr val="D3C7B6"/>
                </a:solidFill>
                <a:latin typeface="Georgia"/>
                <a:cs typeface="Georgia"/>
              </a:rPr>
              <a:t>В</a:t>
            </a:r>
            <a:r>
              <a:rPr sz="3200" spc="455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3200" spc="365" dirty="0">
                <a:solidFill>
                  <a:srgbClr val="D3C7B6"/>
                </a:solidFill>
                <a:latin typeface="Georgia"/>
                <a:cs typeface="Georgia"/>
              </a:rPr>
              <a:t>с</a:t>
            </a:r>
            <a:r>
              <a:rPr sz="3200" spc="225" dirty="0">
                <a:solidFill>
                  <a:srgbClr val="D3C7B6"/>
                </a:solidFill>
                <a:latin typeface="Georgia"/>
                <a:cs typeface="Georgia"/>
              </a:rPr>
              <a:t>н</a:t>
            </a:r>
            <a:r>
              <a:rPr sz="3200" spc="265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r>
              <a:rPr sz="3200" spc="20" dirty="0">
                <a:solidFill>
                  <a:srgbClr val="D3C7B6"/>
                </a:solidFill>
                <a:latin typeface="Georgia"/>
                <a:cs typeface="Georgia"/>
              </a:rPr>
              <a:t>-</a:t>
            </a:r>
            <a:r>
              <a:rPr sz="3200" spc="185" dirty="0">
                <a:solidFill>
                  <a:srgbClr val="D3C7B6"/>
                </a:solidFill>
                <a:latin typeface="Georgia"/>
                <a:cs typeface="Georgia"/>
              </a:rPr>
              <a:t>л</a:t>
            </a:r>
            <a:r>
              <a:rPr sz="3200" spc="455" dirty="0">
                <a:solidFill>
                  <a:srgbClr val="D3C7B6"/>
                </a:solidFill>
                <a:latin typeface="Georgia"/>
                <a:cs typeface="Georgia"/>
              </a:rPr>
              <a:t>е</a:t>
            </a:r>
            <a:r>
              <a:rPr sz="3200" spc="65" dirty="0">
                <a:solidFill>
                  <a:srgbClr val="D3C7B6"/>
                </a:solidFill>
                <a:latin typeface="Georgia"/>
                <a:cs typeface="Georgia"/>
              </a:rPr>
              <a:t>т</a:t>
            </a:r>
            <a:r>
              <a:rPr sz="3200" spc="325" dirty="0">
                <a:solidFill>
                  <a:srgbClr val="D3C7B6"/>
                </a:solidFill>
                <a:latin typeface="Georgia"/>
                <a:cs typeface="Georgia"/>
              </a:rPr>
              <a:t>о</a:t>
            </a:r>
            <a:r>
              <a:rPr sz="3200" dirty="0">
                <a:solidFill>
                  <a:srgbClr val="D3C7B6"/>
                </a:solidFill>
                <a:latin typeface="Georgia"/>
                <a:cs typeface="Georgia"/>
              </a:rPr>
              <a:t>	</a:t>
            </a:r>
            <a:r>
              <a:rPr sz="3200" spc="195" dirty="0">
                <a:solidFill>
                  <a:srgbClr val="D3C7B6"/>
                </a:solidFill>
                <a:latin typeface="Verdana"/>
                <a:cs typeface="Verdana"/>
              </a:rPr>
              <a:t>О</a:t>
            </a:r>
            <a:r>
              <a:rPr sz="3200" spc="85" dirty="0">
                <a:solidFill>
                  <a:srgbClr val="D3C7B6"/>
                </a:solidFill>
                <a:latin typeface="Verdana"/>
                <a:cs typeface="Verdana"/>
              </a:rPr>
              <a:t>с</a:t>
            </a:r>
            <a:r>
              <a:rPr sz="3200" spc="65" dirty="0">
                <a:solidFill>
                  <a:srgbClr val="D3C7B6"/>
                </a:solidFill>
                <a:latin typeface="Verdana"/>
                <a:cs typeface="Verdana"/>
              </a:rPr>
              <a:t>е</a:t>
            </a:r>
            <a:r>
              <a:rPr sz="3200" spc="114" dirty="0">
                <a:solidFill>
                  <a:srgbClr val="D3C7B6"/>
                </a:solidFill>
                <a:latin typeface="Verdana"/>
                <a:cs typeface="Verdana"/>
              </a:rPr>
              <a:t>н</a:t>
            </a:r>
            <a:r>
              <a:rPr sz="3200" spc="-25" dirty="0">
                <a:solidFill>
                  <a:srgbClr val="D3C7B6"/>
                </a:solidFill>
                <a:latin typeface="Verdana"/>
                <a:cs typeface="Verdana"/>
              </a:rPr>
              <a:t>ь</a:t>
            </a:r>
            <a:r>
              <a:rPr sz="3200" dirty="0">
                <a:solidFill>
                  <a:srgbClr val="D3C7B6"/>
                </a:solidFill>
                <a:latin typeface="Verdana"/>
                <a:cs typeface="Verdana"/>
              </a:rPr>
              <a:t>	</a:t>
            </a:r>
            <a:r>
              <a:rPr sz="3100" spc="110" dirty="0">
                <a:solidFill>
                  <a:srgbClr val="D3C7B6"/>
                </a:solidFill>
                <a:latin typeface="Georgia"/>
                <a:cs typeface="Georgia"/>
              </a:rPr>
              <a:t>З</a:t>
            </a:r>
            <a:r>
              <a:rPr sz="3100" spc="265" dirty="0">
                <a:solidFill>
                  <a:srgbClr val="D3C7B6"/>
                </a:solidFill>
                <a:latin typeface="Georgia"/>
                <a:cs typeface="Georgia"/>
              </a:rPr>
              <a:t>и</a:t>
            </a:r>
            <a:r>
              <a:rPr sz="3100" spc="270" dirty="0">
                <a:solidFill>
                  <a:srgbClr val="D3C7B6"/>
                </a:solidFill>
                <a:latin typeface="Georgia"/>
                <a:cs typeface="Georgia"/>
              </a:rPr>
              <a:t>м</a:t>
            </a:r>
            <a:r>
              <a:rPr sz="3100" spc="275" dirty="0">
                <a:solidFill>
                  <a:srgbClr val="D3C7B6"/>
                </a:solidFill>
                <a:latin typeface="Georgia"/>
                <a:cs typeface="Georgia"/>
              </a:rPr>
              <a:t>а</a:t>
            </a:r>
            <a:endParaRPr sz="3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B3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7443" y="1465609"/>
            <a:ext cx="4705349" cy="46672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6710" y="1558523"/>
            <a:ext cx="4562474" cy="4571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0198" y="1533002"/>
            <a:ext cx="4676774" cy="46005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19859" y="303280"/>
            <a:ext cx="110756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195" dirty="0">
                <a:solidFill>
                  <a:srgbClr val="ABBD83"/>
                </a:solidFill>
                <a:latin typeface="Times New Roman"/>
                <a:cs typeface="Times New Roman"/>
              </a:rPr>
              <a:t>Основные</a:t>
            </a:r>
            <a:r>
              <a:rPr sz="5500" spc="-300" dirty="0">
                <a:solidFill>
                  <a:srgbClr val="ABBD83"/>
                </a:solidFill>
                <a:latin typeface="Times New Roman"/>
                <a:cs typeface="Times New Roman"/>
              </a:rPr>
              <a:t> </a:t>
            </a:r>
            <a:r>
              <a:rPr sz="5500" spc="130" dirty="0">
                <a:solidFill>
                  <a:srgbClr val="ABBD83"/>
                </a:solidFill>
                <a:latin typeface="Times New Roman"/>
                <a:cs typeface="Times New Roman"/>
              </a:rPr>
              <a:t>способы</a:t>
            </a:r>
            <a:r>
              <a:rPr sz="5500" spc="-300" dirty="0">
                <a:solidFill>
                  <a:srgbClr val="ABBD83"/>
                </a:solidFill>
                <a:latin typeface="Times New Roman"/>
                <a:cs typeface="Times New Roman"/>
              </a:rPr>
              <a:t> </a:t>
            </a:r>
            <a:r>
              <a:rPr sz="5500" spc="290" dirty="0">
                <a:solidFill>
                  <a:srgbClr val="ABBD83"/>
                </a:solidFill>
                <a:latin typeface="Times New Roman"/>
                <a:cs typeface="Times New Roman"/>
              </a:rPr>
              <a:t>плетения</a:t>
            </a:r>
            <a:r>
              <a:rPr sz="5500" spc="-295" dirty="0">
                <a:solidFill>
                  <a:srgbClr val="ABBD83"/>
                </a:solidFill>
                <a:latin typeface="Times New Roman"/>
                <a:cs typeface="Times New Roman"/>
              </a:rPr>
              <a:t> </a:t>
            </a:r>
            <a:r>
              <a:rPr sz="5500" spc="220" dirty="0">
                <a:solidFill>
                  <a:srgbClr val="ABBD83"/>
                </a:solidFill>
                <a:latin typeface="Times New Roman"/>
                <a:cs typeface="Times New Roman"/>
              </a:rPr>
              <a:t>сетей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411599" y="1112238"/>
            <a:ext cx="781050" cy="9525"/>
          </a:xfrm>
          <a:custGeom>
            <a:avLst/>
            <a:gdLst/>
            <a:ahLst/>
            <a:cxnLst/>
            <a:rect l="l" t="t" r="r" b="b"/>
            <a:pathLst>
              <a:path w="781050" h="9525">
                <a:moveTo>
                  <a:pt x="781049" y="9524"/>
                </a:moveTo>
                <a:lnTo>
                  <a:pt x="0" y="9524"/>
                </a:lnTo>
                <a:lnTo>
                  <a:pt x="0" y="0"/>
                </a:lnTo>
                <a:lnTo>
                  <a:pt x="781049" y="0"/>
                </a:lnTo>
                <a:lnTo>
                  <a:pt x="781049" y="9524"/>
                </a:lnTo>
                <a:close/>
              </a:path>
            </a:pathLst>
          </a:custGeom>
          <a:solidFill>
            <a:srgbClr val="D3C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55622" y="6322245"/>
            <a:ext cx="4923790" cy="217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100"/>
              </a:spcBef>
            </a:pPr>
            <a:r>
              <a:rPr sz="3200" spc="210" dirty="0">
                <a:solidFill>
                  <a:srgbClr val="D3C7B6"/>
                </a:solidFill>
                <a:latin typeface="Lucida Sans Unicode"/>
                <a:cs typeface="Lucida Sans Unicode"/>
              </a:rPr>
              <a:t>Змейка</a:t>
            </a:r>
            <a:endParaRPr sz="3200"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15599"/>
              </a:lnSpc>
              <a:spcBef>
                <a:spcPts val="1955"/>
              </a:spcBef>
            </a:pPr>
            <a:r>
              <a:rPr sz="2000" spc="-355" dirty="0">
                <a:solidFill>
                  <a:srgbClr val="D3C7B6"/>
                </a:solidFill>
                <a:latin typeface="Segoe UI Symbol"/>
                <a:cs typeface="Segoe UI Symbol"/>
              </a:rPr>
              <a:t>П</a:t>
            </a:r>
            <a:r>
              <a:rPr sz="2000" spc="-745" dirty="0">
                <a:solidFill>
                  <a:srgbClr val="D3C7B6"/>
                </a:solidFill>
                <a:latin typeface="Segoe UI Symbol"/>
                <a:cs typeface="Segoe UI Symbol"/>
              </a:rPr>
              <a:t>л</a:t>
            </a:r>
            <a:r>
              <a:rPr sz="2000" spc="-770" dirty="0">
                <a:solidFill>
                  <a:srgbClr val="D3C7B6"/>
                </a:solidFill>
                <a:latin typeface="Segoe UI Symbol"/>
                <a:cs typeface="Segoe UI Symbol"/>
              </a:rPr>
              <a:t>е</a:t>
            </a:r>
            <a:r>
              <a:rPr sz="2000" spc="-1060" dirty="0">
                <a:solidFill>
                  <a:srgbClr val="D3C7B6"/>
                </a:solidFill>
                <a:latin typeface="Segoe UI Symbol"/>
                <a:cs typeface="Segoe UI Symbol"/>
              </a:rPr>
              <a:t>т</a:t>
            </a:r>
            <a:r>
              <a:rPr sz="2000" spc="-770" dirty="0">
                <a:solidFill>
                  <a:srgbClr val="D3C7B6"/>
                </a:solidFill>
                <a:latin typeface="Segoe UI Symbol"/>
                <a:cs typeface="Segoe UI Symbol"/>
              </a:rPr>
              <a:t>е</a:t>
            </a:r>
            <a:r>
              <a:rPr sz="2000" spc="-655" dirty="0">
                <a:solidFill>
                  <a:srgbClr val="D3C7B6"/>
                </a:solidFill>
                <a:latin typeface="Segoe UI Symbol"/>
                <a:cs typeface="Segoe UI Symbol"/>
              </a:rPr>
              <a:t>н</a:t>
            </a:r>
            <a:r>
              <a:rPr sz="2000" spc="-630" dirty="0">
                <a:solidFill>
                  <a:srgbClr val="D3C7B6"/>
                </a:solidFill>
                <a:latin typeface="Segoe UI Symbol"/>
                <a:cs typeface="Segoe UI Symbol"/>
              </a:rPr>
              <a:t>и</a:t>
            </a:r>
            <a:r>
              <a:rPr sz="2000" spc="-765" dirty="0">
                <a:solidFill>
                  <a:srgbClr val="D3C7B6"/>
                </a:solidFill>
                <a:latin typeface="Segoe UI Symbol"/>
                <a:cs typeface="Segoe UI Symbol"/>
              </a:rPr>
              <a:t>е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630" dirty="0">
                <a:solidFill>
                  <a:srgbClr val="D3C7B6"/>
                </a:solidFill>
                <a:latin typeface="Segoe UI Symbol"/>
                <a:cs typeface="Segoe UI Symbol"/>
              </a:rPr>
              <a:t>и</a:t>
            </a:r>
            <a:r>
              <a:rPr sz="2000" spc="-935" dirty="0">
                <a:solidFill>
                  <a:srgbClr val="D3C7B6"/>
                </a:solidFill>
                <a:latin typeface="Segoe UI Symbol"/>
                <a:cs typeface="Segoe UI Symbol"/>
              </a:rPr>
              <a:t>з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655" dirty="0">
                <a:solidFill>
                  <a:srgbClr val="D3C7B6"/>
                </a:solidFill>
                <a:latin typeface="Segoe UI Symbol"/>
                <a:cs typeface="Segoe UI Symbol"/>
              </a:rPr>
              <a:t>н</a:t>
            </a:r>
            <a:r>
              <a:rPr sz="2000" spc="-840" dirty="0">
                <a:solidFill>
                  <a:srgbClr val="D3C7B6"/>
                </a:solidFill>
                <a:latin typeface="Segoe UI Symbol"/>
                <a:cs typeface="Segoe UI Symbol"/>
              </a:rPr>
              <a:t>а</a:t>
            </a:r>
            <a:r>
              <a:rPr sz="2000" spc="-635" dirty="0">
                <a:solidFill>
                  <a:srgbClr val="D3C7B6"/>
                </a:solidFill>
                <a:latin typeface="Segoe UI Symbol"/>
                <a:cs typeface="Segoe UI Symbol"/>
              </a:rPr>
              <a:t>р</a:t>
            </a:r>
            <a:r>
              <a:rPr sz="2000" spc="-770" dirty="0">
                <a:solidFill>
                  <a:srgbClr val="D3C7B6"/>
                </a:solidFill>
                <a:latin typeface="Segoe UI Symbol"/>
                <a:cs typeface="Segoe UI Symbol"/>
              </a:rPr>
              <a:t>е</a:t>
            </a:r>
            <a:r>
              <a:rPr sz="2000" spc="-940" dirty="0">
                <a:solidFill>
                  <a:srgbClr val="D3C7B6"/>
                </a:solidFill>
                <a:latin typeface="Segoe UI Symbol"/>
                <a:cs typeface="Segoe UI Symbol"/>
              </a:rPr>
              <a:t>з</a:t>
            </a:r>
            <a:r>
              <a:rPr sz="2000" spc="-840" dirty="0">
                <a:solidFill>
                  <a:srgbClr val="D3C7B6"/>
                </a:solidFill>
                <a:latin typeface="Segoe UI Symbol"/>
                <a:cs typeface="Segoe UI Symbol"/>
              </a:rPr>
              <a:t>а</a:t>
            </a:r>
            <a:r>
              <a:rPr sz="2000" spc="-655" dirty="0">
                <a:solidFill>
                  <a:srgbClr val="D3C7B6"/>
                </a:solidFill>
                <a:latin typeface="Segoe UI Symbol"/>
                <a:cs typeface="Segoe UI Symbol"/>
              </a:rPr>
              <a:t>нн</a:t>
            </a:r>
            <a:r>
              <a:rPr sz="2000" spc="-735" dirty="0">
                <a:solidFill>
                  <a:srgbClr val="D3C7B6"/>
                </a:solidFill>
                <a:latin typeface="Segoe UI Symbol"/>
                <a:cs typeface="Segoe UI Symbol"/>
              </a:rPr>
              <a:t>о</a:t>
            </a:r>
            <a:r>
              <a:rPr sz="2000" spc="-625" dirty="0">
                <a:solidFill>
                  <a:srgbClr val="D3C7B6"/>
                </a:solidFill>
                <a:latin typeface="Segoe UI Symbol"/>
                <a:cs typeface="Segoe UI Symbol"/>
              </a:rPr>
              <a:t>й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660" dirty="0">
                <a:solidFill>
                  <a:srgbClr val="D3C7B6"/>
                </a:solidFill>
                <a:latin typeface="Segoe UI Symbol"/>
                <a:cs typeface="Segoe UI Symbol"/>
              </a:rPr>
              <a:t>п</a:t>
            </a:r>
            <a:r>
              <a:rPr sz="2000" spc="-735" dirty="0">
                <a:solidFill>
                  <a:srgbClr val="D3C7B6"/>
                </a:solidFill>
                <a:latin typeface="Segoe UI Symbol"/>
                <a:cs typeface="Segoe UI Symbol"/>
              </a:rPr>
              <a:t>о</a:t>
            </a:r>
            <a:r>
              <a:rPr sz="2000" spc="-745" dirty="0">
                <a:solidFill>
                  <a:srgbClr val="D3C7B6"/>
                </a:solidFill>
                <a:latin typeface="Segoe UI Symbol"/>
                <a:cs typeface="Segoe UI Symbol"/>
              </a:rPr>
              <a:t>л</a:t>
            </a:r>
            <a:r>
              <a:rPr sz="2000" spc="-735" dirty="0">
                <a:solidFill>
                  <a:srgbClr val="D3C7B6"/>
                </a:solidFill>
                <a:latin typeface="Segoe UI Symbol"/>
                <a:cs typeface="Segoe UI Symbol"/>
              </a:rPr>
              <a:t>о</a:t>
            </a:r>
            <a:r>
              <a:rPr sz="2000" spc="-880" dirty="0">
                <a:solidFill>
                  <a:srgbClr val="D3C7B6"/>
                </a:solidFill>
                <a:latin typeface="Segoe UI Symbol"/>
                <a:cs typeface="Segoe UI Symbol"/>
              </a:rPr>
              <a:t>с</a:t>
            </a:r>
            <a:r>
              <a:rPr sz="2000" spc="-844" dirty="0">
                <a:solidFill>
                  <a:srgbClr val="D3C7B6"/>
                </a:solidFill>
                <a:latin typeface="Segoe UI Symbol"/>
                <a:cs typeface="Segoe UI Symbol"/>
              </a:rPr>
              <a:t>к</a:t>
            </a:r>
            <a:r>
              <a:rPr sz="2000" spc="-840" dirty="0">
                <a:solidFill>
                  <a:srgbClr val="D3C7B6"/>
                </a:solidFill>
                <a:latin typeface="Segoe UI Symbol"/>
                <a:cs typeface="Segoe UI Symbol"/>
              </a:rPr>
              <a:t>а</a:t>
            </a:r>
            <a:r>
              <a:rPr sz="2000" spc="-425" dirty="0">
                <a:solidFill>
                  <a:srgbClr val="D3C7B6"/>
                </a:solidFill>
                <a:latin typeface="Segoe UI Symbol"/>
                <a:cs typeface="Segoe UI Symbol"/>
              </a:rPr>
              <a:t>м</a:t>
            </a:r>
            <a:r>
              <a:rPr sz="2000" spc="-325" dirty="0">
                <a:solidFill>
                  <a:srgbClr val="D3C7B6"/>
                </a:solidFill>
                <a:latin typeface="Segoe UI Symbol"/>
                <a:cs typeface="Segoe UI Symbol"/>
              </a:rPr>
              <a:t>и  </a:t>
            </a:r>
            <a:r>
              <a:rPr sz="2000" spc="-1060" dirty="0">
                <a:solidFill>
                  <a:srgbClr val="D3C7B6"/>
                </a:solidFill>
                <a:latin typeface="Segoe UI Symbol"/>
                <a:cs typeface="Segoe UI Symbol"/>
              </a:rPr>
              <a:t>т</a:t>
            </a:r>
            <a:r>
              <a:rPr sz="2000" spc="-844" dirty="0">
                <a:solidFill>
                  <a:srgbClr val="D3C7B6"/>
                </a:solidFill>
                <a:latin typeface="Segoe UI Symbol"/>
                <a:cs typeface="Segoe UI Symbol"/>
              </a:rPr>
              <a:t>к</a:t>
            </a:r>
            <a:r>
              <a:rPr sz="2000" spc="-840" dirty="0">
                <a:solidFill>
                  <a:srgbClr val="D3C7B6"/>
                </a:solidFill>
                <a:latin typeface="Segoe UI Symbol"/>
                <a:cs typeface="Segoe UI Symbol"/>
              </a:rPr>
              <a:t>а</a:t>
            </a:r>
            <a:r>
              <a:rPr sz="2000" spc="-655" dirty="0">
                <a:solidFill>
                  <a:srgbClr val="D3C7B6"/>
                </a:solidFill>
                <a:latin typeface="Segoe UI Symbol"/>
                <a:cs typeface="Segoe UI Symbol"/>
              </a:rPr>
              <a:t>н</a:t>
            </a:r>
            <a:r>
              <a:rPr sz="2000" spc="-625" dirty="0">
                <a:solidFill>
                  <a:srgbClr val="D3C7B6"/>
                </a:solidFill>
                <a:latin typeface="Segoe UI Symbol"/>
                <a:cs typeface="Segoe UI Symbol"/>
              </a:rPr>
              <a:t>и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785" dirty="0">
                <a:solidFill>
                  <a:srgbClr val="D3C7B6"/>
                </a:solidFill>
                <a:latin typeface="Segoe UI Symbol"/>
                <a:cs typeface="Segoe UI Symbol"/>
              </a:rPr>
              <a:t>в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955" dirty="0">
                <a:solidFill>
                  <a:srgbClr val="D3C7B6"/>
                </a:solidFill>
                <a:latin typeface="Segoe UI Symbol"/>
                <a:cs typeface="Segoe UI Symbol"/>
              </a:rPr>
              <a:t>х</a:t>
            </a:r>
            <a:r>
              <a:rPr sz="2000" spc="-840" dirty="0">
                <a:solidFill>
                  <a:srgbClr val="D3C7B6"/>
                </a:solidFill>
                <a:latin typeface="Segoe UI Symbol"/>
                <a:cs typeface="Segoe UI Symbol"/>
              </a:rPr>
              <a:t>а</a:t>
            </a:r>
            <a:r>
              <a:rPr sz="2000" spc="-735" dirty="0">
                <a:solidFill>
                  <a:srgbClr val="D3C7B6"/>
                </a:solidFill>
                <a:latin typeface="Segoe UI Symbol"/>
                <a:cs typeface="Segoe UI Symbol"/>
              </a:rPr>
              <a:t>о</a:t>
            </a:r>
            <a:r>
              <a:rPr sz="2000" spc="-1060" dirty="0">
                <a:solidFill>
                  <a:srgbClr val="D3C7B6"/>
                </a:solidFill>
                <a:latin typeface="Segoe UI Symbol"/>
                <a:cs typeface="Segoe UI Symbol"/>
              </a:rPr>
              <a:t>т</a:t>
            </a:r>
            <a:r>
              <a:rPr sz="2000" spc="-630" dirty="0">
                <a:solidFill>
                  <a:srgbClr val="D3C7B6"/>
                </a:solidFill>
                <a:latin typeface="Segoe UI Symbol"/>
                <a:cs typeface="Segoe UI Symbol"/>
              </a:rPr>
              <a:t>и</a:t>
            </a:r>
            <a:r>
              <a:rPr sz="2000" spc="-810" dirty="0">
                <a:solidFill>
                  <a:srgbClr val="D3C7B6"/>
                </a:solidFill>
                <a:latin typeface="Segoe UI Symbol"/>
                <a:cs typeface="Segoe UI Symbol"/>
              </a:rPr>
              <a:t>ч</a:t>
            </a:r>
            <a:r>
              <a:rPr sz="2000" spc="-655" dirty="0">
                <a:solidFill>
                  <a:srgbClr val="D3C7B6"/>
                </a:solidFill>
                <a:latin typeface="Segoe UI Symbol"/>
                <a:cs typeface="Segoe UI Symbol"/>
              </a:rPr>
              <a:t>н</a:t>
            </a:r>
            <a:r>
              <a:rPr sz="2000" spc="-735" dirty="0">
                <a:solidFill>
                  <a:srgbClr val="D3C7B6"/>
                </a:solidFill>
                <a:latin typeface="Segoe UI Symbol"/>
                <a:cs typeface="Segoe UI Symbol"/>
              </a:rPr>
              <a:t>о</a:t>
            </a:r>
            <a:r>
              <a:rPr sz="2000" spc="-420" dirty="0">
                <a:solidFill>
                  <a:srgbClr val="D3C7B6"/>
                </a:solidFill>
                <a:latin typeface="Segoe UI Symbol"/>
                <a:cs typeface="Segoe UI Symbol"/>
              </a:rPr>
              <a:t>м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660" dirty="0">
                <a:solidFill>
                  <a:srgbClr val="D3C7B6"/>
                </a:solidFill>
                <a:latin typeface="Segoe UI Symbol"/>
                <a:cs typeface="Segoe UI Symbol"/>
              </a:rPr>
              <a:t>п</a:t>
            </a:r>
            <a:r>
              <a:rPr sz="2000" spc="-735" dirty="0">
                <a:solidFill>
                  <a:srgbClr val="D3C7B6"/>
                </a:solidFill>
                <a:latin typeface="Segoe UI Symbol"/>
                <a:cs typeface="Segoe UI Symbol"/>
              </a:rPr>
              <a:t>о</a:t>
            </a:r>
            <a:r>
              <a:rPr sz="2000" spc="-635" dirty="0">
                <a:solidFill>
                  <a:srgbClr val="D3C7B6"/>
                </a:solidFill>
                <a:latin typeface="Segoe UI Symbol"/>
                <a:cs typeface="Segoe UI Symbol"/>
              </a:rPr>
              <a:t>р</a:t>
            </a:r>
            <a:r>
              <a:rPr sz="2000" spc="-795" dirty="0">
                <a:solidFill>
                  <a:srgbClr val="D3C7B6"/>
                </a:solidFill>
                <a:latin typeface="Segoe UI Symbol"/>
                <a:cs typeface="Segoe UI Symbol"/>
              </a:rPr>
              <a:t>я</a:t>
            </a:r>
            <a:r>
              <a:rPr sz="2000" spc="-705" dirty="0">
                <a:solidFill>
                  <a:srgbClr val="D3C7B6"/>
                </a:solidFill>
                <a:latin typeface="Segoe UI Symbol"/>
                <a:cs typeface="Segoe UI Symbol"/>
              </a:rPr>
              <a:t>д</a:t>
            </a:r>
            <a:r>
              <a:rPr sz="2000" spc="-844" dirty="0">
                <a:solidFill>
                  <a:srgbClr val="D3C7B6"/>
                </a:solidFill>
                <a:latin typeface="Segoe UI Symbol"/>
                <a:cs typeface="Segoe UI Symbol"/>
              </a:rPr>
              <a:t>к</a:t>
            </a:r>
            <a:r>
              <a:rPr sz="2000" spc="-770" dirty="0">
                <a:solidFill>
                  <a:srgbClr val="D3C7B6"/>
                </a:solidFill>
                <a:latin typeface="Segoe UI Symbol"/>
                <a:cs typeface="Segoe UI Symbol"/>
              </a:rPr>
              <a:t>е</a:t>
            </a:r>
            <a:r>
              <a:rPr sz="2000" spc="-10" dirty="0">
                <a:solidFill>
                  <a:srgbClr val="D3C7B6"/>
                </a:solidFill>
                <a:latin typeface="Segoe UI Symbol"/>
                <a:cs typeface="Segoe UI Symbol"/>
              </a:rPr>
              <a:t>.</a:t>
            </a:r>
            <a:endParaRPr sz="2000">
              <a:latin typeface="Segoe UI Symbol"/>
              <a:cs typeface="Segoe UI Symbol"/>
            </a:endParaRPr>
          </a:p>
          <a:p>
            <a:pPr marL="217170" marR="210185" algn="ctr">
              <a:lnSpc>
                <a:spcPct val="115599"/>
              </a:lnSpc>
            </a:pPr>
            <a:r>
              <a:rPr sz="2000" spc="-690" dirty="0">
                <a:solidFill>
                  <a:srgbClr val="D3C7B6"/>
                </a:solidFill>
                <a:latin typeface="Segoe UI Symbol"/>
                <a:cs typeface="Segoe UI Symbol"/>
              </a:rPr>
              <a:t>Е</a:t>
            </a:r>
            <a:r>
              <a:rPr sz="2000" spc="-880" dirty="0">
                <a:solidFill>
                  <a:srgbClr val="D3C7B6"/>
                </a:solidFill>
                <a:latin typeface="Segoe UI Symbol"/>
                <a:cs typeface="Segoe UI Symbol"/>
              </a:rPr>
              <a:t>с</a:t>
            </a:r>
            <a:r>
              <a:rPr sz="2000" spc="-745" dirty="0">
                <a:solidFill>
                  <a:srgbClr val="D3C7B6"/>
                </a:solidFill>
                <a:latin typeface="Segoe UI Symbol"/>
                <a:cs typeface="Segoe UI Symbol"/>
              </a:rPr>
              <a:t>л</a:t>
            </a:r>
            <a:r>
              <a:rPr sz="2000" spc="-625" dirty="0">
                <a:solidFill>
                  <a:srgbClr val="D3C7B6"/>
                </a:solidFill>
                <a:latin typeface="Segoe UI Symbol"/>
                <a:cs typeface="Segoe UI Symbol"/>
              </a:rPr>
              <a:t>и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660" dirty="0">
                <a:solidFill>
                  <a:srgbClr val="D3C7B6"/>
                </a:solidFill>
                <a:latin typeface="Segoe UI Symbol"/>
                <a:cs typeface="Segoe UI Symbol"/>
              </a:rPr>
              <a:t>п</a:t>
            </a:r>
            <a:r>
              <a:rPr sz="2000" spc="-735" dirty="0">
                <a:solidFill>
                  <a:srgbClr val="D3C7B6"/>
                </a:solidFill>
                <a:latin typeface="Segoe UI Symbol"/>
                <a:cs typeface="Segoe UI Symbol"/>
              </a:rPr>
              <a:t>о</a:t>
            </a:r>
            <a:r>
              <a:rPr sz="2000" spc="-745" dirty="0">
                <a:solidFill>
                  <a:srgbClr val="D3C7B6"/>
                </a:solidFill>
                <a:latin typeface="Segoe UI Symbol"/>
                <a:cs typeface="Segoe UI Symbol"/>
              </a:rPr>
              <a:t>л</a:t>
            </a:r>
            <a:r>
              <a:rPr sz="2000" spc="-735" dirty="0">
                <a:solidFill>
                  <a:srgbClr val="D3C7B6"/>
                </a:solidFill>
                <a:latin typeface="Segoe UI Symbol"/>
                <a:cs typeface="Segoe UI Symbol"/>
              </a:rPr>
              <a:t>о</a:t>
            </a:r>
            <a:r>
              <a:rPr sz="2000" spc="-880" dirty="0">
                <a:solidFill>
                  <a:srgbClr val="D3C7B6"/>
                </a:solidFill>
                <a:latin typeface="Segoe UI Symbol"/>
                <a:cs typeface="Segoe UI Symbol"/>
              </a:rPr>
              <a:t>с</a:t>
            </a:r>
            <a:r>
              <a:rPr sz="2000" spc="-844" dirty="0">
                <a:solidFill>
                  <a:srgbClr val="D3C7B6"/>
                </a:solidFill>
                <a:latin typeface="Segoe UI Symbol"/>
                <a:cs typeface="Segoe UI Symbol"/>
              </a:rPr>
              <a:t>к</a:t>
            </a:r>
            <a:r>
              <a:rPr sz="2000" spc="-625" dirty="0">
                <a:solidFill>
                  <a:srgbClr val="D3C7B6"/>
                </a:solidFill>
                <a:latin typeface="Segoe UI Symbol"/>
                <a:cs typeface="Segoe UI Symbol"/>
              </a:rPr>
              <a:t>и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1060" dirty="0">
                <a:solidFill>
                  <a:srgbClr val="D3C7B6"/>
                </a:solidFill>
                <a:latin typeface="Segoe UI Symbol"/>
                <a:cs typeface="Segoe UI Symbol"/>
              </a:rPr>
              <a:t>т</a:t>
            </a:r>
            <a:r>
              <a:rPr sz="2000" spc="-844" dirty="0">
                <a:solidFill>
                  <a:srgbClr val="D3C7B6"/>
                </a:solidFill>
                <a:latin typeface="Segoe UI Symbol"/>
                <a:cs typeface="Segoe UI Symbol"/>
              </a:rPr>
              <a:t>к</a:t>
            </a:r>
            <a:r>
              <a:rPr sz="2000" spc="-840" dirty="0">
                <a:solidFill>
                  <a:srgbClr val="D3C7B6"/>
                </a:solidFill>
                <a:latin typeface="Segoe UI Symbol"/>
                <a:cs typeface="Segoe UI Symbol"/>
              </a:rPr>
              <a:t>а</a:t>
            </a:r>
            <a:r>
              <a:rPr sz="2000" spc="-655" dirty="0">
                <a:solidFill>
                  <a:srgbClr val="D3C7B6"/>
                </a:solidFill>
                <a:latin typeface="Segoe UI Symbol"/>
                <a:cs typeface="Segoe UI Symbol"/>
              </a:rPr>
              <a:t>н</a:t>
            </a:r>
            <a:r>
              <a:rPr sz="2000" spc="-625" dirty="0">
                <a:solidFill>
                  <a:srgbClr val="D3C7B6"/>
                </a:solidFill>
                <a:latin typeface="Segoe UI Symbol"/>
                <a:cs typeface="Segoe UI Symbol"/>
              </a:rPr>
              <a:t>и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655" dirty="0">
                <a:solidFill>
                  <a:srgbClr val="D3C7B6"/>
                </a:solidFill>
                <a:latin typeface="Segoe UI Symbol"/>
                <a:cs typeface="Segoe UI Symbol"/>
              </a:rPr>
              <a:t>н</a:t>
            </a:r>
            <a:r>
              <a:rPr sz="2000" spc="-840" dirty="0">
                <a:solidFill>
                  <a:srgbClr val="D3C7B6"/>
                </a:solidFill>
                <a:latin typeface="Segoe UI Symbol"/>
                <a:cs typeface="Segoe UI Symbol"/>
              </a:rPr>
              <a:t>а</a:t>
            </a:r>
            <a:r>
              <a:rPr sz="2000" spc="-705" dirty="0">
                <a:solidFill>
                  <a:srgbClr val="D3C7B6"/>
                </a:solidFill>
                <a:latin typeface="Segoe UI Symbol"/>
                <a:cs typeface="Segoe UI Symbol"/>
              </a:rPr>
              <a:t>д</a:t>
            </a:r>
            <a:r>
              <a:rPr sz="2000" spc="-635" dirty="0">
                <a:solidFill>
                  <a:srgbClr val="D3C7B6"/>
                </a:solidFill>
                <a:latin typeface="Segoe UI Symbol"/>
                <a:cs typeface="Segoe UI Symbol"/>
              </a:rPr>
              <a:t>р</a:t>
            </a:r>
            <a:r>
              <a:rPr sz="2000" spc="-770" dirty="0">
                <a:solidFill>
                  <a:srgbClr val="D3C7B6"/>
                </a:solidFill>
                <a:latin typeface="Segoe UI Symbol"/>
                <a:cs typeface="Segoe UI Symbol"/>
              </a:rPr>
              <a:t>е</a:t>
            </a:r>
            <a:r>
              <a:rPr sz="2000" spc="-940" dirty="0">
                <a:solidFill>
                  <a:srgbClr val="D3C7B6"/>
                </a:solidFill>
                <a:latin typeface="Segoe UI Symbol"/>
                <a:cs typeface="Segoe UI Symbol"/>
              </a:rPr>
              <a:t>з</a:t>
            </a:r>
            <a:r>
              <a:rPr sz="2000" spc="-840" dirty="0">
                <a:solidFill>
                  <a:srgbClr val="D3C7B6"/>
                </a:solidFill>
                <a:latin typeface="Segoe UI Symbol"/>
                <a:cs typeface="Segoe UI Symbol"/>
              </a:rPr>
              <a:t>а</a:t>
            </a:r>
            <a:r>
              <a:rPr sz="2000" spc="-1060" dirty="0">
                <a:solidFill>
                  <a:srgbClr val="D3C7B6"/>
                </a:solidFill>
                <a:latin typeface="Segoe UI Symbol"/>
                <a:cs typeface="Segoe UI Symbol"/>
              </a:rPr>
              <a:t>т</a:t>
            </a:r>
            <a:r>
              <a:rPr sz="2000" spc="-875" dirty="0">
                <a:solidFill>
                  <a:srgbClr val="D3C7B6"/>
                </a:solidFill>
                <a:latin typeface="Segoe UI Symbol"/>
                <a:cs typeface="Segoe UI Symbol"/>
              </a:rPr>
              <a:t>ь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660" dirty="0">
                <a:solidFill>
                  <a:srgbClr val="D3C7B6"/>
                </a:solidFill>
                <a:latin typeface="Segoe UI Symbol"/>
                <a:cs typeface="Segoe UI Symbol"/>
              </a:rPr>
              <a:t>п</a:t>
            </a:r>
            <a:r>
              <a:rPr sz="2000" spc="-380" dirty="0">
                <a:solidFill>
                  <a:srgbClr val="D3C7B6"/>
                </a:solidFill>
                <a:latin typeface="Segoe UI Symbol"/>
                <a:cs typeface="Segoe UI Symbol"/>
              </a:rPr>
              <a:t>о  </a:t>
            </a:r>
            <a:r>
              <a:rPr sz="2000" spc="-705" dirty="0">
                <a:solidFill>
                  <a:srgbClr val="D3C7B6"/>
                </a:solidFill>
                <a:latin typeface="Segoe UI Symbol"/>
                <a:cs typeface="Segoe UI Symbol"/>
              </a:rPr>
              <a:t>д</a:t>
            </a:r>
            <a:r>
              <a:rPr sz="2000" spc="-630" dirty="0">
                <a:solidFill>
                  <a:srgbClr val="D3C7B6"/>
                </a:solidFill>
                <a:latin typeface="Segoe UI Symbol"/>
                <a:cs typeface="Segoe UI Symbol"/>
              </a:rPr>
              <a:t>и</a:t>
            </a:r>
            <a:r>
              <a:rPr sz="2000" spc="-840" dirty="0">
                <a:solidFill>
                  <a:srgbClr val="D3C7B6"/>
                </a:solidFill>
                <a:latin typeface="Segoe UI Symbol"/>
                <a:cs typeface="Segoe UI Symbol"/>
              </a:rPr>
              <a:t>а</a:t>
            </a:r>
            <a:r>
              <a:rPr sz="2000" spc="-1055" dirty="0">
                <a:solidFill>
                  <a:srgbClr val="D3C7B6"/>
                </a:solidFill>
                <a:latin typeface="Segoe UI Symbol"/>
                <a:cs typeface="Segoe UI Symbol"/>
              </a:rPr>
              <a:t>г</a:t>
            </a:r>
            <a:r>
              <a:rPr sz="2000" spc="-735" dirty="0">
                <a:solidFill>
                  <a:srgbClr val="D3C7B6"/>
                </a:solidFill>
                <a:latin typeface="Segoe UI Symbol"/>
                <a:cs typeface="Segoe UI Symbol"/>
              </a:rPr>
              <a:t>о</a:t>
            </a:r>
            <a:r>
              <a:rPr sz="2000" spc="-655" dirty="0">
                <a:solidFill>
                  <a:srgbClr val="D3C7B6"/>
                </a:solidFill>
                <a:latin typeface="Segoe UI Symbol"/>
                <a:cs typeface="Segoe UI Symbol"/>
              </a:rPr>
              <a:t>н</a:t>
            </a:r>
            <a:r>
              <a:rPr sz="2000" spc="-840" dirty="0">
                <a:solidFill>
                  <a:srgbClr val="D3C7B6"/>
                </a:solidFill>
                <a:latin typeface="Segoe UI Symbol"/>
                <a:cs typeface="Segoe UI Symbol"/>
              </a:rPr>
              <a:t>а</a:t>
            </a:r>
            <a:r>
              <a:rPr sz="2000" spc="-745" dirty="0">
                <a:solidFill>
                  <a:srgbClr val="D3C7B6"/>
                </a:solidFill>
                <a:latin typeface="Segoe UI Symbol"/>
                <a:cs typeface="Segoe UI Symbol"/>
              </a:rPr>
              <a:t>л</a:t>
            </a:r>
            <a:r>
              <a:rPr sz="2000" spc="-630" dirty="0">
                <a:solidFill>
                  <a:srgbClr val="D3C7B6"/>
                </a:solidFill>
                <a:latin typeface="Segoe UI Symbol"/>
                <a:cs typeface="Segoe UI Symbol"/>
              </a:rPr>
              <a:t>и</a:t>
            </a:r>
            <a:r>
              <a:rPr sz="2000" spc="-10" dirty="0">
                <a:solidFill>
                  <a:srgbClr val="D3C7B6"/>
                </a:solidFill>
                <a:latin typeface="Segoe UI Symbol"/>
                <a:cs typeface="Segoe UI Symbol"/>
              </a:rPr>
              <a:t>,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660" dirty="0">
                <a:solidFill>
                  <a:srgbClr val="D3C7B6"/>
                </a:solidFill>
                <a:latin typeface="Segoe UI Symbol"/>
                <a:cs typeface="Segoe UI Symbol"/>
              </a:rPr>
              <a:t>п</a:t>
            </a:r>
            <a:r>
              <a:rPr sz="2000" spc="-735" dirty="0">
                <a:solidFill>
                  <a:srgbClr val="D3C7B6"/>
                </a:solidFill>
                <a:latin typeface="Segoe UI Symbol"/>
                <a:cs typeface="Segoe UI Symbol"/>
              </a:rPr>
              <a:t>о</a:t>
            </a:r>
            <a:r>
              <a:rPr sz="2000" spc="-745" dirty="0">
                <a:solidFill>
                  <a:srgbClr val="D3C7B6"/>
                </a:solidFill>
                <a:latin typeface="Segoe UI Symbol"/>
                <a:cs typeface="Segoe UI Symbol"/>
              </a:rPr>
              <a:t>л</a:t>
            </a:r>
            <a:r>
              <a:rPr sz="2000" spc="-890" dirty="0">
                <a:solidFill>
                  <a:srgbClr val="D3C7B6"/>
                </a:solidFill>
                <a:latin typeface="Segoe UI Symbol"/>
                <a:cs typeface="Segoe UI Symbol"/>
              </a:rPr>
              <a:t>у</a:t>
            </a:r>
            <a:r>
              <a:rPr sz="2000" spc="-810" dirty="0">
                <a:solidFill>
                  <a:srgbClr val="D3C7B6"/>
                </a:solidFill>
                <a:latin typeface="Segoe UI Symbol"/>
                <a:cs typeface="Segoe UI Symbol"/>
              </a:rPr>
              <a:t>ч</a:t>
            </a:r>
            <a:r>
              <a:rPr sz="2000" spc="-840" dirty="0">
                <a:solidFill>
                  <a:srgbClr val="D3C7B6"/>
                </a:solidFill>
                <a:latin typeface="Segoe UI Symbol"/>
                <a:cs typeface="Segoe UI Symbol"/>
              </a:rPr>
              <a:t>а</a:t>
            </a:r>
            <a:r>
              <a:rPr sz="2000" spc="-1060" dirty="0">
                <a:solidFill>
                  <a:srgbClr val="D3C7B6"/>
                </a:solidFill>
                <a:latin typeface="Segoe UI Symbol"/>
                <a:cs typeface="Segoe UI Symbol"/>
              </a:rPr>
              <a:t>т</a:t>
            </a:r>
            <a:r>
              <a:rPr sz="2000" spc="-880" dirty="0">
                <a:solidFill>
                  <a:srgbClr val="D3C7B6"/>
                </a:solidFill>
                <a:latin typeface="Segoe UI Symbol"/>
                <a:cs typeface="Segoe UI Symbol"/>
              </a:rPr>
              <a:t>с</a:t>
            </a:r>
            <a:r>
              <a:rPr sz="2000" spc="-790" dirty="0">
                <a:solidFill>
                  <a:srgbClr val="D3C7B6"/>
                </a:solidFill>
                <a:latin typeface="Segoe UI Symbol"/>
                <a:cs typeface="Segoe UI Symbol"/>
              </a:rPr>
              <a:t>я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45" dirty="0">
                <a:solidFill>
                  <a:srgbClr val="D3C7B6"/>
                </a:solidFill>
                <a:latin typeface="Segoe UI Symbol"/>
                <a:cs typeface="Segoe UI Symbol"/>
              </a:rPr>
              <a:t>"</a:t>
            </a:r>
            <a:r>
              <a:rPr sz="2000" spc="-745" dirty="0">
                <a:solidFill>
                  <a:srgbClr val="D3C7B6"/>
                </a:solidFill>
                <a:latin typeface="Segoe UI Symbol"/>
                <a:cs typeface="Segoe UI Symbol"/>
              </a:rPr>
              <a:t>л</a:t>
            </a:r>
            <a:r>
              <a:rPr sz="2000" spc="-630" dirty="0">
                <a:solidFill>
                  <a:srgbClr val="D3C7B6"/>
                </a:solidFill>
                <a:latin typeface="Segoe UI Symbol"/>
                <a:cs typeface="Segoe UI Symbol"/>
              </a:rPr>
              <a:t>и</a:t>
            </a:r>
            <a:r>
              <a:rPr sz="2000" spc="-880" dirty="0">
                <a:solidFill>
                  <a:srgbClr val="D3C7B6"/>
                </a:solidFill>
                <a:latin typeface="Segoe UI Symbol"/>
                <a:cs typeface="Segoe UI Symbol"/>
              </a:rPr>
              <a:t>с</a:t>
            </a:r>
            <a:r>
              <a:rPr sz="2000" spc="-1060" dirty="0">
                <a:solidFill>
                  <a:srgbClr val="D3C7B6"/>
                </a:solidFill>
                <a:latin typeface="Segoe UI Symbol"/>
                <a:cs typeface="Segoe UI Symbol"/>
              </a:rPr>
              <a:t>т</a:t>
            </a:r>
            <a:r>
              <a:rPr sz="2000" spc="-630" dirty="0">
                <a:solidFill>
                  <a:srgbClr val="D3C7B6"/>
                </a:solidFill>
                <a:latin typeface="Segoe UI Symbol"/>
                <a:cs typeface="Segoe UI Symbol"/>
              </a:rPr>
              <a:t>и</a:t>
            </a:r>
            <a:r>
              <a:rPr sz="2000" spc="-844" dirty="0">
                <a:solidFill>
                  <a:srgbClr val="D3C7B6"/>
                </a:solidFill>
                <a:latin typeface="Segoe UI Symbol"/>
                <a:cs typeface="Segoe UI Symbol"/>
              </a:rPr>
              <a:t>к</a:t>
            </a:r>
            <a:r>
              <a:rPr sz="2000" spc="-630" dirty="0">
                <a:solidFill>
                  <a:srgbClr val="D3C7B6"/>
                </a:solidFill>
                <a:latin typeface="Segoe UI Symbol"/>
                <a:cs typeface="Segoe UI Symbol"/>
              </a:rPr>
              <a:t>и</a:t>
            </a:r>
            <a:r>
              <a:rPr sz="2000" spc="-40" dirty="0">
                <a:solidFill>
                  <a:srgbClr val="D3C7B6"/>
                </a:solidFill>
                <a:latin typeface="Segoe UI Symbol"/>
                <a:cs typeface="Segoe UI Symbol"/>
              </a:rPr>
              <a:t>"</a:t>
            </a:r>
            <a:endParaRPr sz="2000">
              <a:latin typeface="Segoe UI Symbol"/>
              <a:cs typeface="Segoe UI 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8529" y="6293409"/>
            <a:ext cx="4326890" cy="184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100"/>
              </a:spcBef>
            </a:pPr>
            <a:r>
              <a:rPr sz="3200" spc="140" dirty="0">
                <a:solidFill>
                  <a:srgbClr val="D3C7B6"/>
                </a:solidFill>
                <a:latin typeface="Lucida Sans Unicode"/>
                <a:cs typeface="Lucida Sans Unicode"/>
              </a:rPr>
              <a:t>Плотное</a:t>
            </a:r>
            <a:r>
              <a:rPr sz="3200" spc="-229" dirty="0">
                <a:solidFill>
                  <a:srgbClr val="D3C7B6"/>
                </a:solidFill>
                <a:latin typeface="Lucida Sans Unicode"/>
                <a:cs typeface="Lucida Sans Unicode"/>
              </a:rPr>
              <a:t> </a:t>
            </a:r>
            <a:r>
              <a:rPr sz="3200" spc="170" dirty="0">
                <a:solidFill>
                  <a:srgbClr val="D3C7B6"/>
                </a:solidFill>
                <a:latin typeface="Lucida Sans Unicode"/>
                <a:cs typeface="Lucida Sans Unicode"/>
              </a:rPr>
              <a:t>плетение</a:t>
            </a:r>
            <a:endParaRPr sz="3200">
              <a:latin typeface="Lucida Sans Unicode"/>
              <a:cs typeface="Lucida Sans Unicode"/>
            </a:endParaRPr>
          </a:p>
          <a:p>
            <a:pPr marL="12700" marR="127000" indent="113664" algn="ctr">
              <a:lnSpc>
                <a:spcPct val="115599"/>
              </a:lnSpc>
              <a:spcBef>
                <a:spcPts val="2180"/>
              </a:spcBef>
            </a:pPr>
            <a:r>
              <a:rPr sz="2000" spc="-434" dirty="0">
                <a:solidFill>
                  <a:srgbClr val="D3C7B6"/>
                </a:solidFill>
                <a:latin typeface="Segoe UI Symbol"/>
                <a:cs typeface="Segoe UI Symbol"/>
              </a:rPr>
              <a:t>Л</a:t>
            </a:r>
            <a:r>
              <a:rPr sz="2000" spc="-770" dirty="0">
                <a:solidFill>
                  <a:srgbClr val="D3C7B6"/>
                </a:solidFill>
                <a:latin typeface="Segoe UI Symbol"/>
                <a:cs typeface="Segoe UI Symbol"/>
              </a:rPr>
              <a:t>е</a:t>
            </a:r>
            <a:r>
              <a:rPr sz="2000" spc="-655" dirty="0">
                <a:solidFill>
                  <a:srgbClr val="D3C7B6"/>
                </a:solidFill>
                <a:latin typeface="Segoe UI Symbol"/>
                <a:cs typeface="Segoe UI Symbol"/>
              </a:rPr>
              <a:t>н</a:t>
            </a:r>
            <a:r>
              <a:rPr sz="2000" spc="-1060" dirty="0">
                <a:solidFill>
                  <a:srgbClr val="D3C7B6"/>
                </a:solidFill>
                <a:latin typeface="Segoe UI Symbol"/>
                <a:cs typeface="Segoe UI Symbol"/>
              </a:rPr>
              <a:t>т</a:t>
            </a:r>
            <a:r>
              <a:rPr sz="2000" spc="-835" dirty="0">
                <a:solidFill>
                  <a:srgbClr val="D3C7B6"/>
                </a:solidFill>
                <a:latin typeface="Segoe UI Symbol"/>
                <a:cs typeface="Segoe UI Symbol"/>
              </a:rPr>
              <a:t>а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660" dirty="0">
                <a:solidFill>
                  <a:srgbClr val="D3C7B6"/>
                </a:solidFill>
                <a:latin typeface="Segoe UI Symbol"/>
                <a:cs typeface="Segoe UI Symbol"/>
              </a:rPr>
              <a:t>п</a:t>
            </a:r>
            <a:r>
              <a:rPr sz="2000" spc="-635" dirty="0">
                <a:solidFill>
                  <a:srgbClr val="D3C7B6"/>
                </a:solidFill>
                <a:latin typeface="Segoe UI Symbol"/>
                <a:cs typeface="Segoe UI Symbol"/>
              </a:rPr>
              <a:t>р</a:t>
            </a:r>
            <a:r>
              <a:rPr sz="2000" spc="-735" dirty="0">
                <a:solidFill>
                  <a:srgbClr val="D3C7B6"/>
                </a:solidFill>
                <a:latin typeface="Segoe UI Symbol"/>
                <a:cs typeface="Segoe UI Symbol"/>
              </a:rPr>
              <a:t>о</a:t>
            </a:r>
            <a:r>
              <a:rPr sz="2000" spc="-955" dirty="0">
                <a:solidFill>
                  <a:srgbClr val="D3C7B6"/>
                </a:solidFill>
                <a:latin typeface="Segoe UI Symbol"/>
                <a:cs typeface="Segoe UI Symbol"/>
              </a:rPr>
              <a:t>х</a:t>
            </a:r>
            <a:r>
              <a:rPr sz="2000" spc="-735" dirty="0">
                <a:solidFill>
                  <a:srgbClr val="D3C7B6"/>
                </a:solidFill>
                <a:latin typeface="Segoe UI Symbol"/>
                <a:cs typeface="Segoe UI Symbol"/>
              </a:rPr>
              <a:t>о</a:t>
            </a:r>
            <a:r>
              <a:rPr sz="2000" spc="-705" dirty="0">
                <a:solidFill>
                  <a:srgbClr val="D3C7B6"/>
                </a:solidFill>
                <a:latin typeface="Segoe UI Symbol"/>
                <a:cs typeface="Segoe UI Symbol"/>
              </a:rPr>
              <a:t>д</a:t>
            </a:r>
            <a:r>
              <a:rPr sz="2000" spc="-630" dirty="0">
                <a:solidFill>
                  <a:srgbClr val="D3C7B6"/>
                </a:solidFill>
                <a:latin typeface="Segoe UI Symbol"/>
                <a:cs typeface="Segoe UI Symbol"/>
              </a:rPr>
              <a:t>и</a:t>
            </a:r>
            <a:r>
              <a:rPr sz="2000" spc="-1055" dirty="0">
                <a:solidFill>
                  <a:srgbClr val="D3C7B6"/>
                </a:solidFill>
                <a:latin typeface="Segoe UI Symbol"/>
                <a:cs typeface="Segoe UI Symbol"/>
              </a:rPr>
              <a:t>т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810" dirty="0">
                <a:solidFill>
                  <a:srgbClr val="D3C7B6"/>
                </a:solidFill>
                <a:latin typeface="Segoe UI Symbol"/>
                <a:cs typeface="Segoe UI Symbol"/>
              </a:rPr>
              <a:t>ч</a:t>
            </a:r>
            <a:r>
              <a:rPr sz="2000" spc="-770" dirty="0">
                <a:solidFill>
                  <a:srgbClr val="D3C7B6"/>
                </a:solidFill>
                <a:latin typeface="Segoe UI Symbol"/>
                <a:cs typeface="Segoe UI Symbol"/>
              </a:rPr>
              <a:t>е</a:t>
            </a:r>
            <a:r>
              <a:rPr sz="2000" spc="-635" dirty="0">
                <a:solidFill>
                  <a:srgbClr val="D3C7B6"/>
                </a:solidFill>
                <a:latin typeface="Segoe UI Symbol"/>
                <a:cs typeface="Segoe UI Symbol"/>
              </a:rPr>
              <a:t>р</a:t>
            </a:r>
            <a:r>
              <a:rPr sz="2000" spc="-770" dirty="0">
                <a:solidFill>
                  <a:srgbClr val="D3C7B6"/>
                </a:solidFill>
                <a:latin typeface="Segoe UI Symbol"/>
                <a:cs typeface="Segoe UI Symbol"/>
              </a:rPr>
              <a:t>е</a:t>
            </a:r>
            <a:r>
              <a:rPr sz="2000" spc="-935" dirty="0">
                <a:solidFill>
                  <a:srgbClr val="D3C7B6"/>
                </a:solidFill>
                <a:latin typeface="Segoe UI Symbol"/>
                <a:cs typeface="Segoe UI Symbol"/>
              </a:rPr>
              <a:t>з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844" dirty="0">
                <a:solidFill>
                  <a:srgbClr val="D3C7B6"/>
                </a:solidFill>
                <a:latin typeface="Segoe UI Symbol"/>
                <a:cs typeface="Segoe UI Symbol"/>
              </a:rPr>
              <a:t>к</a:t>
            </a:r>
            <a:r>
              <a:rPr sz="2000" spc="-840" dirty="0">
                <a:solidFill>
                  <a:srgbClr val="D3C7B6"/>
                </a:solidFill>
                <a:latin typeface="Segoe UI Symbol"/>
                <a:cs typeface="Segoe UI Symbol"/>
              </a:rPr>
              <a:t>а</a:t>
            </a:r>
            <a:r>
              <a:rPr sz="2000" spc="-355" dirty="0">
                <a:solidFill>
                  <a:srgbClr val="D3C7B6"/>
                </a:solidFill>
                <a:latin typeface="Segoe UI Symbol"/>
                <a:cs typeface="Segoe UI Symbol"/>
              </a:rPr>
              <a:t>ж</a:t>
            </a:r>
            <a:r>
              <a:rPr sz="2000" spc="-705" dirty="0">
                <a:solidFill>
                  <a:srgbClr val="D3C7B6"/>
                </a:solidFill>
                <a:latin typeface="Segoe UI Symbol"/>
                <a:cs typeface="Segoe UI Symbol"/>
              </a:rPr>
              <a:t>д</a:t>
            </a:r>
            <a:r>
              <a:rPr sz="2000" spc="-890" dirty="0">
                <a:solidFill>
                  <a:srgbClr val="D3C7B6"/>
                </a:solidFill>
                <a:latin typeface="Segoe UI Symbol"/>
                <a:cs typeface="Segoe UI Symbol"/>
              </a:rPr>
              <a:t>у</a:t>
            </a:r>
            <a:r>
              <a:rPr sz="2000" spc="-140" dirty="0">
                <a:solidFill>
                  <a:srgbClr val="D3C7B6"/>
                </a:solidFill>
                <a:latin typeface="Segoe UI Symbol"/>
                <a:cs typeface="Segoe UI Symbol"/>
              </a:rPr>
              <a:t>ю  </a:t>
            </a:r>
            <a:r>
              <a:rPr sz="2000" spc="-795" dirty="0">
                <a:solidFill>
                  <a:srgbClr val="D3C7B6"/>
                </a:solidFill>
                <a:latin typeface="Segoe UI Symbol"/>
                <a:cs typeface="Segoe UI Symbol"/>
              </a:rPr>
              <a:t>я</a:t>
            </a:r>
            <a:r>
              <a:rPr sz="2000" spc="-810" dirty="0">
                <a:solidFill>
                  <a:srgbClr val="D3C7B6"/>
                </a:solidFill>
                <a:latin typeface="Segoe UI Symbol"/>
                <a:cs typeface="Segoe UI Symbol"/>
              </a:rPr>
              <a:t>ч</a:t>
            </a:r>
            <a:r>
              <a:rPr sz="2000" spc="-770" dirty="0">
                <a:solidFill>
                  <a:srgbClr val="D3C7B6"/>
                </a:solidFill>
                <a:latin typeface="Segoe UI Symbol"/>
                <a:cs typeface="Segoe UI Symbol"/>
              </a:rPr>
              <a:t>е</a:t>
            </a:r>
            <a:r>
              <a:rPr sz="2000" spc="-630" dirty="0">
                <a:solidFill>
                  <a:srgbClr val="D3C7B6"/>
                </a:solidFill>
                <a:latin typeface="Segoe UI Symbol"/>
                <a:cs typeface="Segoe UI Symbol"/>
              </a:rPr>
              <a:t>й</a:t>
            </a:r>
            <a:r>
              <a:rPr sz="2000" spc="-844" dirty="0">
                <a:solidFill>
                  <a:srgbClr val="D3C7B6"/>
                </a:solidFill>
                <a:latin typeface="Segoe UI Symbol"/>
                <a:cs typeface="Segoe UI Symbol"/>
              </a:rPr>
              <a:t>к</a:t>
            </a:r>
            <a:r>
              <a:rPr sz="2000" spc="-890" dirty="0">
                <a:solidFill>
                  <a:srgbClr val="D3C7B6"/>
                </a:solidFill>
                <a:latin typeface="Segoe UI Symbol"/>
                <a:cs typeface="Segoe UI Symbol"/>
              </a:rPr>
              <a:t>у</a:t>
            </a:r>
            <a:r>
              <a:rPr sz="2000" spc="-10" dirty="0">
                <a:solidFill>
                  <a:srgbClr val="D3C7B6"/>
                </a:solidFill>
                <a:latin typeface="Segoe UI Symbol"/>
                <a:cs typeface="Segoe UI Symbol"/>
              </a:rPr>
              <a:t>,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660" dirty="0">
                <a:solidFill>
                  <a:srgbClr val="D3C7B6"/>
                </a:solidFill>
                <a:latin typeface="Segoe UI Symbol"/>
                <a:cs typeface="Segoe UI Symbol"/>
              </a:rPr>
              <a:t>п</a:t>
            </a:r>
            <a:r>
              <a:rPr sz="2000" spc="-770" dirty="0">
                <a:solidFill>
                  <a:srgbClr val="D3C7B6"/>
                </a:solidFill>
                <a:latin typeface="Segoe UI Symbol"/>
                <a:cs typeface="Segoe UI Symbol"/>
              </a:rPr>
              <a:t>е</a:t>
            </a:r>
            <a:r>
              <a:rPr sz="2000" spc="-1060" dirty="0">
                <a:solidFill>
                  <a:srgbClr val="D3C7B6"/>
                </a:solidFill>
                <a:latin typeface="Segoe UI Symbol"/>
                <a:cs typeface="Segoe UI Symbol"/>
              </a:rPr>
              <a:t>т</a:t>
            </a:r>
            <a:r>
              <a:rPr sz="2000" spc="-745" dirty="0">
                <a:solidFill>
                  <a:srgbClr val="D3C7B6"/>
                </a:solidFill>
                <a:latin typeface="Segoe UI Symbol"/>
                <a:cs typeface="Segoe UI Symbol"/>
              </a:rPr>
              <a:t>л</a:t>
            </a:r>
            <a:r>
              <a:rPr sz="2000" spc="-795" dirty="0">
                <a:solidFill>
                  <a:srgbClr val="D3C7B6"/>
                </a:solidFill>
                <a:latin typeface="Segoe UI Symbol"/>
                <a:cs typeface="Segoe UI Symbol"/>
              </a:rPr>
              <a:t>я</a:t>
            </a:r>
            <a:r>
              <a:rPr sz="2000" spc="-790" dirty="0">
                <a:solidFill>
                  <a:srgbClr val="D3C7B6"/>
                </a:solidFill>
                <a:latin typeface="Segoe UI Symbol"/>
                <a:cs typeface="Segoe UI Symbol"/>
              </a:rPr>
              <a:t>я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1060" dirty="0">
                <a:solidFill>
                  <a:srgbClr val="D3C7B6"/>
                </a:solidFill>
                <a:latin typeface="Segoe UI Symbol"/>
                <a:cs typeface="Segoe UI Symbol"/>
              </a:rPr>
              <a:t>т</a:t>
            </a:r>
            <a:r>
              <a:rPr sz="2000" spc="-730" dirty="0">
                <a:solidFill>
                  <a:srgbClr val="D3C7B6"/>
                </a:solidFill>
                <a:latin typeface="Segoe UI Symbol"/>
                <a:cs typeface="Segoe UI Symbol"/>
              </a:rPr>
              <a:t>о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655" dirty="0">
                <a:solidFill>
                  <a:srgbClr val="D3C7B6"/>
                </a:solidFill>
                <a:latin typeface="Segoe UI Symbol"/>
                <a:cs typeface="Segoe UI Symbol"/>
              </a:rPr>
              <a:t>н</a:t>
            </a:r>
            <a:r>
              <a:rPr sz="2000" spc="-840" dirty="0">
                <a:solidFill>
                  <a:srgbClr val="D3C7B6"/>
                </a:solidFill>
                <a:latin typeface="Segoe UI Symbol"/>
                <a:cs typeface="Segoe UI Symbol"/>
              </a:rPr>
              <a:t>а</a:t>
            </a:r>
            <a:r>
              <a:rPr sz="2000" spc="-700" dirty="0">
                <a:solidFill>
                  <a:srgbClr val="D3C7B6"/>
                </a:solidFill>
                <a:latin typeface="Segoe UI Symbol"/>
                <a:cs typeface="Segoe UI Symbol"/>
              </a:rPr>
              <a:t>д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655" dirty="0">
                <a:solidFill>
                  <a:srgbClr val="D3C7B6"/>
                </a:solidFill>
                <a:latin typeface="Segoe UI Symbol"/>
                <a:cs typeface="Segoe UI Symbol"/>
              </a:rPr>
              <a:t>н</a:t>
            </a:r>
            <a:r>
              <a:rPr sz="2000" spc="-630" dirty="0">
                <a:solidFill>
                  <a:srgbClr val="D3C7B6"/>
                </a:solidFill>
                <a:latin typeface="Segoe UI Symbol"/>
                <a:cs typeface="Segoe UI Symbol"/>
              </a:rPr>
              <a:t>и</a:t>
            </a:r>
            <a:r>
              <a:rPr sz="2000" spc="-1060" dirty="0">
                <a:solidFill>
                  <a:srgbClr val="D3C7B6"/>
                </a:solidFill>
                <a:latin typeface="Segoe UI Symbol"/>
                <a:cs typeface="Segoe UI Symbol"/>
              </a:rPr>
              <a:t>т</a:t>
            </a:r>
            <a:r>
              <a:rPr sz="2000" spc="-880" dirty="0">
                <a:solidFill>
                  <a:srgbClr val="D3C7B6"/>
                </a:solidFill>
                <a:latin typeface="Segoe UI Symbol"/>
                <a:cs typeface="Segoe UI Symbol"/>
              </a:rPr>
              <a:t>ь</a:t>
            </a:r>
            <a:r>
              <a:rPr sz="2000" spc="-275" dirty="0">
                <a:solidFill>
                  <a:srgbClr val="D3C7B6"/>
                </a:solidFill>
                <a:latin typeface="Segoe UI Symbol"/>
                <a:cs typeface="Segoe UI Symbol"/>
              </a:rPr>
              <a:t>ю</a:t>
            </a:r>
            <a:r>
              <a:rPr sz="2000" spc="-10" dirty="0">
                <a:solidFill>
                  <a:srgbClr val="D3C7B6"/>
                </a:solidFill>
                <a:latin typeface="Segoe UI Symbol"/>
                <a:cs typeface="Segoe UI Symbol"/>
              </a:rPr>
              <a:t>,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1060" dirty="0">
                <a:solidFill>
                  <a:srgbClr val="D3C7B6"/>
                </a:solidFill>
                <a:latin typeface="Segoe UI Symbol"/>
                <a:cs typeface="Segoe UI Symbol"/>
              </a:rPr>
              <a:t>т</a:t>
            </a:r>
            <a:r>
              <a:rPr sz="2000" spc="-380" dirty="0">
                <a:solidFill>
                  <a:srgbClr val="D3C7B6"/>
                </a:solidFill>
                <a:latin typeface="Segoe UI Symbol"/>
                <a:cs typeface="Segoe UI Symbol"/>
              </a:rPr>
              <a:t>о  </a:t>
            </a:r>
            <a:r>
              <a:rPr sz="2000" spc="-660" dirty="0">
                <a:solidFill>
                  <a:srgbClr val="D3C7B6"/>
                </a:solidFill>
                <a:latin typeface="Segoe UI Symbol"/>
                <a:cs typeface="Segoe UI Symbol"/>
              </a:rPr>
              <a:t>п</a:t>
            </a:r>
            <a:r>
              <a:rPr sz="2000" spc="-735" dirty="0">
                <a:solidFill>
                  <a:srgbClr val="D3C7B6"/>
                </a:solidFill>
                <a:latin typeface="Segoe UI Symbol"/>
                <a:cs typeface="Segoe UI Symbol"/>
              </a:rPr>
              <a:t>о</a:t>
            </a:r>
            <a:r>
              <a:rPr sz="2000" spc="-700" dirty="0">
                <a:solidFill>
                  <a:srgbClr val="D3C7B6"/>
                </a:solidFill>
                <a:latin typeface="Segoe UI Symbol"/>
                <a:cs typeface="Segoe UI Symbol"/>
              </a:rPr>
              <a:t>д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655" dirty="0">
                <a:solidFill>
                  <a:srgbClr val="D3C7B6"/>
                </a:solidFill>
                <a:latin typeface="Segoe UI Symbol"/>
                <a:cs typeface="Segoe UI Symbol"/>
              </a:rPr>
              <a:t>н</a:t>
            </a:r>
            <a:r>
              <a:rPr sz="2000" spc="-770" dirty="0">
                <a:solidFill>
                  <a:srgbClr val="D3C7B6"/>
                </a:solidFill>
                <a:latin typeface="Segoe UI Symbol"/>
                <a:cs typeface="Segoe UI Symbol"/>
              </a:rPr>
              <a:t>е</a:t>
            </a:r>
            <a:r>
              <a:rPr sz="2000" spc="-630" dirty="0">
                <a:solidFill>
                  <a:srgbClr val="D3C7B6"/>
                </a:solidFill>
                <a:latin typeface="Segoe UI Symbol"/>
                <a:cs typeface="Segoe UI Symbol"/>
              </a:rPr>
              <a:t>й</a:t>
            </a:r>
            <a:r>
              <a:rPr sz="2000" spc="-10" dirty="0">
                <a:solidFill>
                  <a:srgbClr val="D3C7B6"/>
                </a:solidFill>
                <a:latin typeface="Segoe UI Symbol"/>
                <a:cs typeface="Segoe UI Symbol"/>
              </a:rPr>
              <a:t>.</a:t>
            </a:r>
            <a:endParaRPr sz="2000">
              <a:latin typeface="Segoe UI Symbol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32868" y="6322245"/>
            <a:ext cx="4373245" cy="1818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6345">
              <a:lnSpc>
                <a:spcPct val="100000"/>
              </a:lnSpc>
              <a:spcBef>
                <a:spcPts val="100"/>
              </a:spcBef>
            </a:pPr>
            <a:r>
              <a:rPr sz="3200" spc="140" dirty="0">
                <a:solidFill>
                  <a:srgbClr val="D3C7B6"/>
                </a:solidFill>
                <a:latin typeface="Lucida Sans Unicode"/>
                <a:cs typeface="Lucida Sans Unicode"/>
              </a:rPr>
              <a:t>Галстук</a:t>
            </a:r>
            <a:endParaRPr sz="32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2325"/>
              </a:spcBef>
              <a:tabLst>
                <a:tab pos="3103245" algn="l"/>
              </a:tabLst>
            </a:pPr>
            <a:r>
              <a:rPr sz="2000" spc="-720" dirty="0">
                <a:solidFill>
                  <a:srgbClr val="D3C7B6"/>
                </a:solidFill>
                <a:latin typeface="Segoe UI Symbol"/>
                <a:cs typeface="Segoe UI Symbol"/>
              </a:rPr>
              <a:t>Плетение</a:t>
            </a:r>
            <a:r>
              <a:rPr sz="2000" spc="-1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785" dirty="0">
                <a:solidFill>
                  <a:srgbClr val="D3C7B6"/>
                </a:solidFill>
                <a:latin typeface="Segoe UI Symbol"/>
                <a:cs typeface="Segoe UI Symbol"/>
              </a:rPr>
              <a:t>из</a:t>
            </a:r>
            <a:r>
              <a:rPr sz="2000" spc="-1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805" dirty="0">
                <a:solidFill>
                  <a:srgbClr val="D3C7B6"/>
                </a:solidFill>
                <a:latin typeface="Segoe UI Symbol"/>
                <a:cs typeface="Segoe UI Symbol"/>
              </a:rPr>
              <a:t>коротких	</a:t>
            </a:r>
            <a:r>
              <a:rPr sz="2000" spc="-745" dirty="0">
                <a:solidFill>
                  <a:srgbClr val="D3C7B6"/>
                </a:solidFill>
                <a:latin typeface="Segoe UI Symbol"/>
                <a:cs typeface="Segoe UI Symbol"/>
              </a:rPr>
              <a:t>лоскутов.</a:t>
            </a:r>
            <a:endParaRPr sz="2000">
              <a:latin typeface="Segoe UI Symbol"/>
              <a:cs typeface="Segoe UI Symbol"/>
            </a:endParaRPr>
          </a:p>
          <a:p>
            <a:pPr marL="252729" marR="178435" algn="ctr">
              <a:lnSpc>
                <a:spcPct val="115599"/>
              </a:lnSpc>
              <a:spcBef>
                <a:spcPts val="5"/>
              </a:spcBef>
            </a:pPr>
            <a:r>
              <a:rPr sz="2000" spc="-605" dirty="0">
                <a:solidFill>
                  <a:srgbClr val="D3C7B6"/>
                </a:solidFill>
                <a:latin typeface="Segoe UI Symbol"/>
                <a:cs typeface="Segoe UI Symbol"/>
              </a:rPr>
              <a:t>К</a:t>
            </a:r>
            <a:r>
              <a:rPr sz="2000" spc="-635" dirty="0">
                <a:solidFill>
                  <a:srgbClr val="D3C7B6"/>
                </a:solidFill>
                <a:latin typeface="Segoe UI Symbol"/>
                <a:cs typeface="Segoe UI Symbol"/>
              </a:rPr>
              <a:t>р</a:t>
            </a:r>
            <a:r>
              <a:rPr sz="2000" spc="-770" dirty="0">
                <a:solidFill>
                  <a:srgbClr val="D3C7B6"/>
                </a:solidFill>
                <a:latin typeface="Segoe UI Symbol"/>
                <a:cs typeface="Segoe UI Symbol"/>
              </a:rPr>
              <a:t>е</a:t>
            </a:r>
            <a:r>
              <a:rPr sz="2000" spc="-660" dirty="0">
                <a:solidFill>
                  <a:srgbClr val="D3C7B6"/>
                </a:solidFill>
                <a:latin typeface="Segoe UI Symbol"/>
                <a:cs typeface="Segoe UI Symbol"/>
              </a:rPr>
              <a:t>п</a:t>
            </a:r>
            <a:r>
              <a:rPr sz="2000" spc="-795" dirty="0">
                <a:solidFill>
                  <a:srgbClr val="D3C7B6"/>
                </a:solidFill>
                <a:latin typeface="Segoe UI Symbol"/>
                <a:cs typeface="Segoe UI Symbol"/>
              </a:rPr>
              <a:t>я</a:t>
            </a:r>
            <a:r>
              <a:rPr sz="2000" spc="-1060" dirty="0">
                <a:solidFill>
                  <a:srgbClr val="D3C7B6"/>
                </a:solidFill>
                <a:latin typeface="Segoe UI Symbol"/>
                <a:cs typeface="Segoe UI Symbol"/>
              </a:rPr>
              <a:t>т</a:t>
            </a:r>
            <a:r>
              <a:rPr sz="2000" spc="-880" dirty="0">
                <a:solidFill>
                  <a:srgbClr val="D3C7B6"/>
                </a:solidFill>
                <a:latin typeface="Segoe UI Symbol"/>
                <a:cs typeface="Segoe UI Symbol"/>
              </a:rPr>
              <a:t>с</a:t>
            </a:r>
            <a:r>
              <a:rPr sz="2000" spc="-790" dirty="0">
                <a:solidFill>
                  <a:srgbClr val="D3C7B6"/>
                </a:solidFill>
                <a:latin typeface="Segoe UI Symbol"/>
                <a:cs typeface="Segoe UI Symbol"/>
              </a:rPr>
              <a:t>я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840" dirty="0">
                <a:solidFill>
                  <a:srgbClr val="D3C7B6"/>
                </a:solidFill>
                <a:latin typeface="Segoe UI Symbol"/>
                <a:cs typeface="Segoe UI Symbol"/>
              </a:rPr>
              <a:t>к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880" dirty="0">
                <a:solidFill>
                  <a:srgbClr val="D3C7B6"/>
                </a:solidFill>
                <a:latin typeface="Segoe UI Symbol"/>
                <a:cs typeface="Segoe UI Symbol"/>
              </a:rPr>
              <a:t>с</a:t>
            </a:r>
            <a:r>
              <a:rPr sz="2000" spc="-770" dirty="0">
                <a:solidFill>
                  <a:srgbClr val="D3C7B6"/>
                </a:solidFill>
                <a:latin typeface="Segoe UI Symbol"/>
                <a:cs typeface="Segoe UI Symbol"/>
              </a:rPr>
              <a:t>е</a:t>
            </a:r>
            <a:r>
              <a:rPr sz="2000" spc="-1060" dirty="0">
                <a:solidFill>
                  <a:srgbClr val="D3C7B6"/>
                </a:solidFill>
                <a:latin typeface="Segoe UI Symbol"/>
                <a:cs typeface="Segoe UI Symbol"/>
              </a:rPr>
              <a:t>т</a:t>
            </a:r>
            <a:r>
              <a:rPr sz="2000" spc="-625" dirty="0">
                <a:solidFill>
                  <a:srgbClr val="D3C7B6"/>
                </a:solidFill>
                <a:latin typeface="Segoe UI Symbol"/>
                <a:cs typeface="Segoe UI Symbol"/>
              </a:rPr>
              <a:t>и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785" dirty="0">
                <a:solidFill>
                  <a:srgbClr val="D3C7B6"/>
                </a:solidFill>
                <a:latin typeface="Segoe UI Symbol"/>
                <a:cs typeface="Segoe UI Symbol"/>
              </a:rPr>
              <a:t>в</a:t>
            </a:r>
            <a:r>
              <a:rPr sz="20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000" spc="-150" dirty="0">
                <a:solidFill>
                  <a:srgbClr val="D3C7B6"/>
                </a:solidFill>
                <a:latin typeface="Segoe UI Symbol"/>
                <a:cs typeface="Segoe UI Symbol"/>
              </a:rPr>
              <a:t>ш</a:t>
            </a:r>
            <a:r>
              <a:rPr sz="2000" spc="-840" dirty="0">
                <a:solidFill>
                  <a:srgbClr val="D3C7B6"/>
                </a:solidFill>
                <a:latin typeface="Segoe UI Symbol"/>
                <a:cs typeface="Segoe UI Symbol"/>
              </a:rPr>
              <a:t>а</a:t>
            </a:r>
            <a:r>
              <a:rPr sz="2000" spc="-955" dirty="0">
                <a:solidFill>
                  <a:srgbClr val="D3C7B6"/>
                </a:solidFill>
                <a:latin typeface="Segoe UI Symbol"/>
                <a:cs typeface="Segoe UI Symbol"/>
              </a:rPr>
              <a:t>х</a:t>
            </a:r>
            <a:r>
              <a:rPr sz="2000" spc="-425" dirty="0">
                <a:solidFill>
                  <a:srgbClr val="D3C7B6"/>
                </a:solidFill>
                <a:latin typeface="Segoe UI Symbol"/>
                <a:cs typeface="Segoe UI Symbol"/>
              </a:rPr>
              <a:t>м</a:t>
            </a:r>
            <a:r>
              <a:rPr sz="2000" spc="-840" dirty="0">
                <a:solidFill>
                  <a:srgbClr val="D3C7B6"/>
                </a:solidFill>
                <a:latin typeface="Segoe UI Symbol"/>
                <a:cs typeface="Segoe UI Symbol"/>
              </a:rPr>
              <a:t>а</a:t>
            </a:r>
            <a:r>
              <a:rPr sz="2000" spc="-1060" dirty="0">
                <a:solidFill>
                  <a:srgbClr val="D3C7B6"/>
                </a:solidFill>
                <a:latin typeface="Segoe UI Symbol"/>
                <a:cs typeface="Segoe UI Symbol"/>
              </a:rPr>
              <a:t>т</a:t>
            </a:r>
            <a:r>
              <a:rPr sz="2000" spc="-655" dirty="0">
                <a:solidFill>
                  <a:srgbClr val="D3C7B6"/>
                </a:solidFill>
                <a:latin typeface="Segoe UI Symbol"/>
                <a:cs typeface="Segoe UI Symbol"/>
              </a:rPr>
              <a:t>н</a:t>
            </a:r>
            <a:r>
              <a:rPr sz="2000" spc="-735" dirty="0">
                <a:solidFill>
                  <a:srgbClr val="D3C7B6"/>
                </a:solidFill>
                <a:latin typeface="Segoe UI Symbol"/>
                <a:cs typeface="Segoe UI Symbol"/>
              </a:rPr>
              <a:t>о</a:t>
            </a:r>
            <a:r>
              <a:rPr sz="2000" spc="-220" dirty="0">
                <a:solidFill>
                  <a:srgbClr val="D3C7B6"/>
                </a:solidFill>
                <a:latin typeface="Segoe UI Symbol"/>
                <a:cs typeface="Segoe UI Symbol"/>
              </a:rPr>
              <a:t>м  </a:t>
            </a:r>
            <a:r>
              <a:rPr sz="2000" spc="-645" dirty="0">
                <a:solidFill>
                  <a:srgbClr val="D3C7B6"/>
                </a:solidFill>
                <a:latin typeface="Segoe UI Symbol"/>
                <a:cs typeface="Segoe UI Symbol"/>
              </a:rPr>
              <a:t>порядке.</a:t>
            </a:r>
            <a:endParaRPr sz="2000">
              <a:latin typeface="Segoe UI Symbol"/>
              <a:cs typeface="Segoe UI 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59207" y="8900255"/>
            <a:ext cx="153917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905" dirty="0">
                <a:solidFill>
                  <a:srgbClr val="D3C7B6"/>
                </a:solidFill>
                <a:latin typeface="Segoe UI Symbol"/>
                <a:cs typeface="Segoe UI Symbol"/>
              </a:rPr>
              <a:t>возможно</a:t>
            </a:r>
            <a:r>
              <a:rPr sz="27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700" spc="-1070" dirty="0">
                <a:solidFill>
                  <a:srgbClr val="D3C7B6"/>
                </a:solidFill>
                <a:latin typeface="Segoe UI Symbol"/>
                <a:cs typeface="Segoe UI Symbol"/>
              </a:rPr>
              <a:t>сочетание</a:t>
            </a:r>
            <a:r>
              <a:rPr sz="27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700" spc="-1000" dirty="0">
                <a:solidFill>
                  <a:srgbClr val="D3C7B6"/>
                </a:solidFill>
                <a:latin typeface="Segoe UI Symbol"/>
                <a:cs typeface="Segoe UI Symbol"/>
              </a:rPr>
              <a:t>разных</a:t>
            </a:r>
            <a:r>
              <a:rPr sz="27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700" spc="-1105" dirty="0">
                <a:solidFill>
                  <a:srgbClr val="D3C7B6"/>
                </a:solidFill>
                <a:latin typeface="Segoe UI Symbol"/>
                <a:cs typeface="Segoe UI Symbol"/>
              </a:rPr>
              <a:t>техник</a:t>
            </a:r>
            <a:r>
              <a:rPr sz="27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700" spc="-844" dirty="0">
                <a:solidFill>
                  <a:srgbClr val="D3C7B6"/>
                </a:solidFill>
                <a:latin typeface="Segoe UI Symbol"/>
                <a:cs typeface="Segoe UI Symbol"/>
              </a:rPr>
              <a:t>и</a:t>
            </a:r>
            <a:r>
              <a:rPr sz="27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700" spc="-1080" dirty="0">
                <a:solidFill>
                  <a:srgbClr val="D3C7B6"/>
                </a:solidFill>
                <a:latin typeface="Segoe UI Symbol"/>
                <a:cs typeface="Segoe UI Symbol"/>
              </a:rPr>
              <a:t>тканей</a:t>
            </a:r>
            <a:r>
              <a:rPr sz="27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700" spc="-1180" dirty="0">
                <a:solidFill>
                  <a:srgbClr val="D3C7B6"/>
                </a:solidFill>
                <a:latin typeface="Segoe UI Symbol"/>
                <a:cs typeface="Segoe UI Symbol"/>
              </a:rPr>
              <a:t>с</a:t>
            </a:r>
            <a:r>
              <a:rPr sz="27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700" spc="-990" dirty="0">
                <a:solidFill>
                  <a:srgbClr val="D3C7B6"/>
                </a:solidFill>
                <a:latin typeface="Segoe UI Symbol"/>
                <a:cs typeface="Segoe UI Symbol"/>
              </a:rPr>
              <a:t>добавление</a:t>
            </a:r>
            <a:r>
              <a:rPr sz="27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700" spc="-869" dirty="0">
                <a:solidFill>
                  <a:srgbClr val="D3C7B6"/>
                </a:solidFill>
                <a:latin typeface="Segoe UI Symbol"/>
                <a:cs typeface="Segoe UI Symbol"/>
              </a:rPr>
              <a:t>джута,</a:t>
            </a:r>
            <a:r>
              <a:rPr sz="27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700" spc="-775" dirty="0">
                <a:solidFill>
                  <a:srgbClr val="D3C7B6"/>
                </a:solidFill>
                <a:latin typeface="Segoe UI Symbol"/>
                <a:cs typeface="Segoe UI Symbol"/>
              </a:rPr>
              <a:t>лыка,</a:t>
            </a:r>
            <a:r>
              <a:rPr sz="2700" spc="-25" dirty="0">
                <a:solidFill>
                  <a:srgbClr val="D3C7B6"/>
                </a:solidFill>
                <a:latin typeface="Segoe UI Symbol"/>
                <a:cs typeface="Segoe UI Symbol"/>
              </a:rPr>
              <a:t> </a:t>
            </a:r>
            <a:r>
              <a:rPr sz="2700" spc="-670" dirty="0">
                <a:solidFill>
                  <a:srgbClr val="D3C7B6"/>
                </a:solidFill>
                <a:latin typeface="Segoe UI Symbol"/>
                <a:cs typeface="Segoe UI Symbol"/>
              </a:rPr>
              <a:t>мешковины..</a:t>
            </a:r>
            <a:endParaRPr sz="27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1969" y="148042"/>
            <a:ext cx="461200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315" dirty="0">
                <a:solidFill>
                  <a:srgbClr val="ABBD83"/>
                </a:solidFill>
                <a:latin typeface="Times New Roman"/>
                <a:cs typeface="Times New Roman"/>
              </a:rPr>
              <a:t>Э</a:t>
            </a:r>
            <a:r>
              <a:rPr sz="5500" spc="315" dirty="0">
                <a:solidFill>
                  <a:srgbClr val="ABBD83"/>
                </a:solidFill>
                <a:latin typeface="Times New Roman"/>
                <a:cs typeface="Times New Roman"/>
              </a:rPr>
              <a:t>т</a:t>
            </a:r>
            <a:r>
              <a:rPr sz="5500" spc="235" dirty="0">
                <a:solidFill>
                  <a:srgbClr val="ABBD83"/>
                </a:solidFill>
                <a:latin typeface="Times New Roman"/>
                <a:cs typeface="Times New Roman"/>
              </a:rPr>
              <a:t>а</a:t>
            </a:r>
            <a:r>
              <a:rPr sz="5500" spc="195" dirty="0">
                <a:solidFill>
                  <a:srgbClr val="ABBD83"/>
                </a:solidFill>
                <a:latin typeface="Times New Roman"/>
                <a:cs typeface="Times New Roman"/>
              </a:rPr>
              <a:t>п</a:t>
            </a:r>
            <a:r>
              <a:rPr sz="5500" spc="185" dirty="0">
                <a:solidFill>
                  <a:srgbClr val="ABBD83"/>
                </a:solidFill>
                <a:latin typeface="Times New Roman"/>
                <a:cs typeface="Times New Roman"/>
              </a:rPr>
              <a:t>ы</a:t>
            </a:r>
            <a:r>
              <a:rPr sz="5500" spc="-390" dirty="0">
                <a:solidFill>
                  <a:srgbClr val="ABBD83"/>
                </a:solidFill>
                <a:latin typeface="Times New Roman"/>
                <a:cs typeface="Times New Roman"/>
              </a:rPr>
              <a:t> </a:t>
            </a:r>
            <a:r>
              <a:rPr sz="5500" spc="340" dirty="0">
                <a:solidFill>
                  <a:srgbClr val="ABBD83"/>
                </a:solidFill>
                <a:latin typeface="Times New Roman"/>
                <a:cs typeface="Times New Roman"/>
              </a:rPr>
              <a:t>р</a:t>
            </a:r>
            <a:r>
              <a:rPr sz="5500" spc="235" dirty="0">
                <a:solidFill>
                  <a:srgbClr val="ABBD83"/>
                </a:solidFill>
                <a:latin typeface="Times New Roman"/>
                <a:cs typeface="Times New Roman"/>
              </a:rPr>
              <a:t>а</a:t>
            </a:r>
            <a:r>
              <a:rPr sz="5500" spc="50" dirty="0">
                <a:solidFill>
                  <a:srgbClr val="ABBD83"/>
                </a:solidFill>
                <a:latin typeface="Times New Roman"/>
                <a:cs typeface="Times New Roman"/>
              </a:rPr>
              <a:t>б</a:t>
            </a:r>
            <a:r>
              <a:rPr sz="5500" spc="114" dirty="0">
                <a:solidFill>
                  <a:srgbClr val="ABBD83"/>
                </a:solidFill>
                <a:latin typeface="Times New Roman"/>
                <a:cs typeface="Times New Roman"/>
              </a:rPr>
              <a:t>о</a:t>
            </a:r>
            <a:r>
              <a:rPr sz="5500" spc="315" dirty="0">
                <a:solidFill>
                  <a:srgbClr val="ABBD83"/>
                </a:solidFill>
                <a:latin typeface="Times New Roman"/>
                <a:cs typeface="Times New Roman"/>
              </a:rPr>
              <a:t>т</a:t>
            </a:r>
            <a:r>
              <a:rPr sz="5500" spc="125" dirty="0">
                <a:solidFill>
                  <a:srgbClr val="ABBD83"/>
                </a:solidFill>
                <a:latin typeface="Times New Roman"/>
                <a:cs typeface="Times New Roman"/>
              </a:rPr>
              <a:t>ы</a:t>
            </a:r>
            <a:r>
              <a:rPr sz="5500" spc="-235" dirty="0">
                <a:solidFill>
                  <a:srgbClr val="ABBD83"/>
                </a:solidFill>
                <a:latin typeface="Times New Roman"/>
                <a:cs typeface="Times New Roman"/>
              </a:rPr>
              <a:t>:</a:t>
            </a:r>
            <a:endParaRPr sz="55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62592" y="6358887"/>
            <a:ext cx="2663225" cy="266321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65791" y="1316443"/>
            <a:ext cx="32410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175" algn="l"/>
              </a:tabLst>
            </a:pPr>
            <a:r>
              <a:rPr sz="2500" spc="25" dirty="0">
                <a:solidFill>
                  <a:srgbClr val="ABBD83"/>
                </a:solidFill>
                <a:latin typeface="Times New Roman"/>
                <a:cs typeface="Times New Roman"/>
              </a:rPr>
              <a:t>2.	</a:t>
            </a:r>
            <a:r>
              <a:rPr sz="2500" spc="-20" dirty="0">
                <a:solidFill>
                  <a:srgbClr val="ABBD83"/>
                </a:solidFill>
                <a:latin typeface="Times New Roman"/>
                <a:cs typeface="Times New Roman"/>
              </a:rPr>
              <a:t>НАТЯНУТЬ</a:t>
            </a:r>
            <a:r>
              <a:rPr sz="2500" spc="300" dirty="0">
                <a:solidFill>
                  <a:srgbClr val="ABBD83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ABBD83"/>
                </a:solidFill>
                <a:latin typeface="Times New Roman"/>
                <a:cs typeface="Times New Roman"/>
              </a:rPr>
              <a:t>СЕТЬ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89818" y="1874602"/>
            <a:ext cx="2663224" cy="266321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75938" y="1822638"/>
            <a:ext cx="2715188" cy="27151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00130" y="6358887"/>
            <a:ext cx="2776020" cy="27760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85700" y="6337928"/>
            <a:ext cx="2817938" cy="28179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81626" y="1822638"/>
            <a:ext cx="2715188" cy="271517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18648" y="1263459"/>
            <a:ext cx="56153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4035" algn="l"/>
              </a:tabLst>
            </a:pPr>
            <a:r>
              <a:rPr sz="2500" spc="-285" dirty="0">
                <a:solidFill>
                  <a:srgbClr val="ABBD83"/>
                </a:solidFill>
                <a:latin typeface="Times New Roman"/>
                <a:cs typeface="Times New Roman"/>
              </a:rPr>
              <a:t>1</a:t>
            </a:r>
            <a:r>
              <a:rPr sz="2500" spc="-35" dirty="0">
                <a:solidFill>
                  <a:srgbClr val="ABBD83"/>
                </a:solidFill>
                <a:latin typeface="Times New Roman"/>
                <a:cs typeface="Times New Roman"/>
              </a:rPr>
              <a:t>.</a:t>
            </a:r>
            <a:r>
              <a:rPr sz="2500" dirty="0">
                <a:solidFill>
                  <a:srgbClr val="ABBD83"/>
                </a:solidFill>
                <a:latin typeface="Times New Roman"/>
                <a:cs typeface="Times New Roman"/>
              </a:rPr>
              <a:t>	</a:t>
            </a:r>
            <a:r>
              <a:rPr sz="2500" spc="15" dirty="0">
                <a:solidFill>
                  <a:srgbClr val="ABBD83"/>
                </a:solidFill>
                <a:latin typeface="Times New Roman"/>
                <a:cs typeface="Times New Roman"/>
              </a:rPr>
              <a:t>О</a:t>
            </a:r>
            <a:r>
              <a:rPr sz="2500" spc="95" dirty="0">
                <a:solidFill>
                  <a:srgbClr val="ABBD83"/>
                </a:solidFill>
                <a:latin typeface="Times New Roman"/>
                <a:cs typeface="Times New Roman"/>
              </a:rPr>
              <a:t>Б</a:t>
            </a:r>
            <a:r>
              <a:rPr sz="2500" spc="55" dirty="0">
                <a:solidFill>
                  <a:srgbClr val="ABBD83"/>
                </a:solidFill>
                <a:latin typeface="Times New Roman"/>
                <a:cs typeface="Times New Roman"/>
              </a:rPr>
              <a:t>Р</a:t>
            </a:r>
            <a:r>
              <a:rPr sz="2500" spc="-55" dirty="0">
                <a:solidFill>
                  <a:srgbClr val="ABBD83"/>
                </a:solidFill>
                <a:latin typeface="Times New Roman"/>
                <a:cs typeface="Times New Roman"/>
              </a:rPr>
              <a:t>А</a:t>
            </a:r>
            <a:r>
              <a:rPr sz="2500" spc="95" dirty="0">
                <a:solidFill>
                  <a:srgbClr val="ABBD83"/>
                </a:solidFill>
                <a:latin typeface="Times New Roman"/>
                <a:cs typeface="Times New Roman"/>
              </a:rPr>
              <a:t>Б</a:t>
            </a:r>
            <a:r>
              <a:rPr sz="2500" spc="15" dirty="0">
                <a:solidFill>
                  <a:srgbClr val="ABBD83"/>
                </a:solidFill>
                <a:latin typeface="Times New Roman"/>
                <a:cs typeface="Times New Roman"/>
              </a:rPr>
              <a:t>О</a:t>
            </a:r>
            <a:r>
              <a:rPr sz="2500" spc="-70" dirty="0">
                <a:solidFill>
                  <a:srgbClr val="ABBD83"/>
                </a:solidFill>
                <a:latin typeface="Times New Roman"/>
                <a:cs typeface="Times New Roman"/>
              </a:rPr>
              <a:t>Т</a:t>
            </a:r>
            <a:r>
              <a:rPr sz="2500" spc="-55" dirty="0">
                <a:solidFill>
                  <a:srgbClr val="ABBD83"/>
                </a:solidFill>
                <a:latin typeface="Times New Roman"/>
                <a:cs typeface="Times New Roman"/>
              </a:rPr>
              <a:t>А</a:t>
            </a:r>
            <a:r>
              <a:rPr sz="2500" spc="-70" dirty="0">
                <a:solidFill>
                  <a:srgbClr val="ABBD83"/>
                </a:solidFill>
                <a:latin typeface="Times New Roman"/>
                <a:cs typeface="Times New Roman"/>
              </a:rPr>
              <a:t>Т</a:t>
            </a:r>
            <a:r>
              <a:rPr sz="2500" spc="114" dirty="0">
                <a:solidFill>
                  <a:srgbClr val="ABBD83"/>
                </a:solidFill>
                <a:latin typeface="Times New Roman"/>
                <a:cs typeface="Times New Roman"/>
              </a:rPr>
              <a:t>Ь</a:t>
            </a:r>
            <a:r>
              <a:rPr sz="2500" spc="-130" dirty="0">
                <a:solidFill>
                  <a:srgbClr val="ABBD83"/>
                </a:solidFill>
                <a:latin typeface="Times New Roman"/>
                <a:cs typeface="Times New Roman"/>
              </a:rPr>
              <a:t> </a:t>
            </a:r>
            <a:r>
              <a:rPr sz="2500" spc="-155" dirty="0">
                <a:solidFill>
                  <a:srgbClr val="ABBD83"/>
                </a:solidFill>
                <a:latin typeface="Times New Roman"/>
                <a:cs typeface="Times New Roman"/>
              </a:rPr>
              <a:t>У</a:t>
            </a:r>
            <a:r>
              <a:rPr sz="2500" spc="-50" dirty="0">
                <a:solidFill>
                  <a:srgbClr val="ABBD83"/>
                </a:solidFill>
                <a:latin typeface="Times New Roman"/>
                <a:cs typeface="Times New Roman"/>
              </a:rPr>
              <a:t>Г</a:t>
            </a:r>
            <a:r>
              <a:rPr sz="2500" spc="-15" dirty="0">
                <a:solidFill>
                  <a:srgbClr val="ABBD83"/>
                </a:solidFill>
                <a:latin typeface="Times New Roman"/>
                <a:cs typeface="Times New Roman"/>
              </a:rPr>
              <a:t>Л</a:t>
            </a:r>
            <a:r>
              <a:rPr sz="2500" spc="-55" dirty="0">
                <a:solidFill>
                  <a:srgbClr val="ABBD83"/>
                </a:solidFill>
                <a:latin typeface="Times New Roman"/>
                <a:cs typeface="Times New Roman"/>
              </a:rPr>
              <a:t>Ы</a:t>
            </a:r>
            <a:r>
              <a:rPr sz="2500" spc="-130" dirty="0">
                <a:solidFill>
                  <a:srgbClr val="ABBD83"/>
                </a:solidFill>
                <a:latin typeface="Times New Roman"/>
                <a:cs typeface="Times New Roman"/>
              </a:rPr>
              <a:t> </a:t>
            </a:r>
            <a:r>
              <a:rPr sz="2500" spc="75" dirty="0">
                <a:solidFill>
                  <a:srgbClr val="ABBD83"/>
                </a:solidFill>
                <a:latin typeface="Times New Roman"/>
                <a:cs typeface="Times New Roman"/>
              </a:rPr>
              <a:t>И</a:t>
            </a:r>
            <a:r>
              <a:rPr sz="2500" spc="-130" dirty="0">
                <a:solidFill>
                  <a:srgbClr val="ABBD83"/>
                </a:solidFill>
                <a:latin typeface="Times New Roman"/>
                <a:cs typeface="Times New Roman"/>
              </a:rPr>
              <a:t> </a:t>
            </a:r>
            <a:r>
              <a:rPr sz="2500" spc="20" dirty="0">
                <a:solidFill>
                  <a:srgbClr val="ABBD83"/>
                </a:solidFill>
                <a:latin typeface="Times New Roman"/>
                <a:cs typeface="Times New Roman"/>
              </a:rPr>
              <a:t>К</a:t>
            </a:r>
            <a:r>
              <a:rPr sz="2500" spc="55" dirty="0">
                <a:solidFill>
                  <a:srgbClr val="ABBD83"/>
                </a:solidFill>
                <a:latin typeface="Times New Roman"/>
                <a:cs typeface="Times New Roman"/>
              </a:rPr>
              <a:t>Р</a:t>
            </a:r>
            <a:r>
              <a:rPr sz="2500" spc="-55" dirty="0">
                <a:solidFill>
                  <a:srgbClr val="ABBD83"/>
                </a:solidFill>
                <a:latin typeface="Times New Roman"/>
                <a:cs typeface="Times New Roman"/>
              </a:rPr>
              <a:t>А</a:t>
            </a:r>
            <a:r>
              <a:rPr sz="2500" spc="-60" dirty="0">
                <a:solidFill>
                  <a:srgbClr val="ABBD83"/>
                </a:solidFill>
                <a:latin typeface="Times New Roman"/>
                <a:cs typeface="Times New Roman"/>
              </a:rPr>
              <a:t>Я</a:t>
            </a:r>
            <a:r>
              <a:rPr sz="2500" spc="-130" dirty="0">
                <a:solidFill>
                  <a:srgbClr val="ABBD83"/>
                </a:solidFill>
                <a:latin typeface="Times New Roman"/>
                <a:cs typeface="Times New Roman"/>
              </a:rPr>
              <a:t> </a:t>
            </a:r>
            <a:r>
              <a:rPr sz="2500" spc="-40" dirty="0">
                <a:solidFill>
                  <a:srgbClr val="ABBD83"/>
                </a:solidFill>
                <a:latin typeface="Times New Roman"/>
                <a:cs typeface="Times New Roman"/>
              </a:rPr>
              <a:t>С</a:t>
            </a:r>
            <a:r>
              <a:rPr sz="2500" spc="-30" dirty="0">
                <a:solidFill>
                  <a:srgbClr val="ABBD83"/>
                </a:solidFill>
                <a:latin typeface="Times New Roman"/>
                <a:cs typeface="Times New Roman"/>
              </a:rPr>
              <a:t>Е</a:t>
            </a:r>
            <a:r>
              <a:rPr sz="2500" spc="-70" dirty="0">
                <a:solidFill>
                  <a:srgbClr val="ABBD83"/>
                </a:solidFill>
                <a:latin typeface="Times New Roman"/>
                <a:cs typeface="Times New Roman"/>
              </a:rPr>
              <a:t>Т</a:t>
            </a:r>
            <a:r>
              <a:rPr sz="2500" spc="75" dirty="0">
                <a:solidFill>
                  <a:srgbClr val="ABBD83"/>
                </a:solidFill>
                <a:latin typeface="Times New Roman"/>
                <a:cs typeface="Times New Roman"/>
              </a:rPr>
              <a:t>И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43542" y="1822638"/>
            <a:ext cx="2663225" cy="266321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29423" y="6485087"/>
            <a:ext cx="2523620" cy="252360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71750" y="4589564"/>
            <a:ext cx="8213090" cy="1590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100"/>
              </a:spcBef>
            </a:pPr>
            <a:r>
              <a:rPr sz="2500" spc="-150" dirty="0">
                <a:solidFill>
                  <a:srgbClr val="D3C7B6"/>
                </a:solidFill>
                <a:latin typeface="Times New Roman"/>
                <a:cs typeface="Times New Roman"/>
              </a:rPr>
              <a:t>У</a:t>
            </a:r>
            <a:r>
              <a:rPr sz="2500" spc="-130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175" dirty="0">
                <a:solidFill>
                  <a:srgbClr val="D3C7B6"/>
                </a:solidFill>
                <a:latin typeface="Times New Roman"/>
                <a:cs typeface="Times New Roman"/>
              </a:rPr>
              <a:t>р</a:t>
            </a:r>
            <a:r>
              <a:rPr sz="2500" spc="80" dirty="0">
                <a:solidFill>
                  <a:srgbClr val="D3C7B6"/>
                </a:solidFill>
                <a:latin typeface="Times New Roman"/>
                <a:cs typeface="Times New Roman"/>
              </a:rPr>
              <a:t>ы</a:t>
            </a:r>
            <a:r>
              <a:rPr sz="2500" spc="45" dirty="0">
                <a:solidFill>
                  <a:srgbClr val="D3C7B6"/>
                </a:solidFill>
                <a:latin typeface="Times New Roman"/>
                <a:cs typeface="Times New Roman"/>
              </a:rPr>
              <a:t>б</a:t>
            </a:r>
            <a:r>
              <a:rPr sz="2500" spc="75" dirty="0">
                <a:solidFill>
                  <a:srgbClr val="D3C7B6"/>
                </a:solidFill>
                <a:latin typeface="Times New Roman"/>
                <a:cs typeface="Times New Roman"/>
              </a:rPr>
              <a:t>о</a:t>
            </a:r>
            <a:r>
              <a:rPr sz="2500" spc="110" dirty="0">
                <a:solidFill>
                  <a:srgbClr val="D3C7B6"/>
                </a:solidFill>
                <a:latin typeface="Times New Roman"/>
                <a:cs typeface="Times New Roman"/>
              </a:rPr>
              <a:t>л</a:t>
            </a:r>
            <a:r>
              <a:rPr sz="2500" spc="75" dirty="0">
                <a:solidFill>
                  <a:srgbClr val="D3C7B6"/>
                </a:solidFill>
                <a:latin typeface="Times New Roman"/>
                <a:cs typeface="Times New Roman"/>
              </a:rPr>
              <a:t>о</a:t>
            </a:r>
            <a:r>
              <a:rPr sz="2500" spc="80" dirty="0">
                <a:solidFill>
                  <a:srgbClr val="D3C7B6"/>
                </a:solidFill>
                <a:latin typeface="Times New Roman"/>
                <a:cs typeface="Times New Roman"/>
              </a:rPr>
              <a:t>в</a:t>
            </a:r>
            <a:r>
              <a:rPr sz="2500" spc="175" dirty="0">
                <a:solidFill>
                  <a:srgbClr val="D3C7B6"/>
                </a:solidFill>
                <a:latin typeface="Times New Roman"/>
                <a:cs typeface="Times New Roman"/>
              </a:rPr>
              <a:t>н</a:t>
            </a:r>
            <a:r>
              <a:rPr sz="2500" spc="80" dirty="0">
                <a:solidFill>
                  <a:srgbClr val="D3C7B6"/>
                </a:solidFill>
                <a:latin typeface="Times New Roman"/>
                <a:cs typeface="Times New Roman"/>
              </a:rPr>
              <a:t>ы</a:t>
            </a:r>
            <a:r>
              <a:rPr sz="2500" spc="50" dirty="0">
                <a:solidFill>
                  <a:srgbClr val="D3C7B6"/>
                </a:solidFill>
                <a:latin typeface="Times New Roman"/>
                <a:cs typeface="Times New Roman"/>
              </a:rPr>
              <a:t>х</a:t>
            </a:r>
            <a:r>
              <a:rPr sz="2500" spc="-130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D3C7B6"/>
                </a:solidFill>
                <a:latin typeface="Times New Roman"/>
                <a:cs typeface="Times New Roman"/>
              </a:rPr>
              <a:t>с</a:t>
            </a:r>
            <a:r>
              <a:rPr sz="2500" spc="70" dirty="0">
                <a:solidFill>
                  <a:srgbClr val="D3C7B6"/>
                </a:solidFill>
                <a:latin typeface="Times New Roman"/>
                <a:cs typeface="Times New Roman"/>
              </a:rPr>
              <a:t>е</a:t>
            </a:r>
            <a:r>
              <a:rPr sz="2500" spc="165" dirty="0">
                <a:solidFill>
                  <a:srgbClr val="D3C7B6"/>
                </a:solidFill>
                <a:latin typeface="Times New Roman"/>
                <a:cs typeface="Times New Roman"/>
              </a:rPr>
              <a:t>т</a:t>
            </a:r>
            <a:r>
              <a:rPr sz="2500" spc="70" dirty="0">
                <a:solidFill>
                  <a:srgbClr val="D3C7B6"/>
                </a:solidFill>
                <a:latin typeface="Times New Roman"/>
                <a:cs typeface="Times New Roman"/>
              </a:rPr>
              <a:t>е</a:t>
            </a:r>
            <a:r>
              <a:rPr sz="2500" spc="180" dirty="0">
                <a:solidFill>
                  <a:srgbClr val="D3C7B6"/>
                </a:solidFill>
                <a:latin typeface="Times New Roman"/>
                <a:cs typeface="Times New Roman"/>
              </a:rPr>
              <a:t>й</a:t>
            </a:r>
            <a:r>
              <a:rPr sz="2500" spc="-130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110" dirty="0">
                <a:solidFill>
                  <a:srgbClr val="D3C7B6"/>
                </a:solidFill>
                <a:latin typeface="Times New Roman"/>
                <a:cs typeface="Times New Roman"/>
              </a:rPr>
              <a:t>п</a:t>
            </a:r>
            <a:r>
              <a:rPr sz="2500" spc="175" dirty="0">
                <a:solidFill>
                  <a:srgbClr val="D3C7B6"/>
                </a:solidFill>
                <a:latin typeface="Times New Roman"/>
                <a:cs typeface="Times New Roman"/>
              </a:rPr>
              <a:t>р</a:t>
            </a:r>
            <a:r>
              <a:rPr sz="2500" spc="75" dirty="0">
                <a:solidFill>
                  <a:srgbClr val="D3C7B6"/>
                </a:solidFill>
                <a:latin typeface="Times New Roman"/>
                <a:cs typeface="Times New Roman"/>
              </a:rPr>
              <a:t>о</a:t>
            </a:r>
            <a:r>
              <a:rPr sz="2500" spc="135" dirty="0">
                <a:solidFill>
                  <a:srgbClr val="D3C7B6"/>
                </a:solidFill>
                <a:latin typeface="Times New Roman"/>
                <a:cs typeface="Times New Roman"/>
              </a:rPr>
              <a:t>д</a:t>
            </a:r>
            <a:r>
              <a:rPr sz="2500" spc="70" dirty="0">
                <a:solidFill>
                  <a:srgbClr val="D3C7B6"/>
                </a:solidFill>
                <a:latin typeface="Times New Roman"/>
                <a:cs typeface="Times New Roman"/>
              </a:rPr>
              <a:t>е</a:t>
            </a:r>
            <a:r>
              <a:rPr sz="2500" spc="165" dirty="0">
                <a:solidFill>
                  <a:srgbClr val="D3C7B6"/>
                </a:solidFill>
                <a:latin typeface="Times New Roman"/>
                <a:cs typeface="Times New Roman"/>
              </a:rPr>
              <a:t>т</a:t>
            </a:r>
            <a:r>
              <a:rPr sz="2500" spc="120" dirty="0">
                <a:solidFill>
                  <a:srgbClr val="D3C7B6"/>
                </a:solidFill>
                <a:latin typeface="Times New Roman"/>
                <a:cs typeface="Times New Roman"/>
              </a:rPr>
              <a:t>ь</a:t>
            </a:r>
            <a:r>
              <a:rPr sz="2500" spc="-130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145" dirty="0">
                <a:solidFill>
                  <a:srgbClr val="D3C7B6"/>
                </a:solidFill>
                <a:latin typeface="Times New Roman"/>
                <a:cs typeface="Times New Roman"/>
              </a:rPr>
              <a:t>ш</a:t>
            </a:r>
            <a:r>
              <a:rPr sz="2500" spc="175" dirty="0">
                <a:solidFill>
                  <a:srgbClr val="D3C7B6"/>
                </a:solidFill>
                <a:latin typeface="Times New Roman"/>
                <a:cs typeface="Times New Roman"/>
              </a:rPr>
              <a:t>н</a:t>
            </a:r>
            <a:r>
              <a:rPr sz="2500" spc="95" dirty="0">
                <a:solidFill>
                  <a:srgbClr val="D3C7B6"/>
                </a:solidFill>
                <a:latin typeface="Times New Roman"/>
                <a:cs typeface="Times New Roman"/>
              </a:rPr>
              <a:t>у</a:t>
            </a:r>
            <a:r>
              <a:rPr sz="2500" spc="180" dirty="0">
                <a:solidFill>
                  <a:srgbClr val="D3C7B6"/>
                </a:solidFill>
                <a:latin typeface="Times New Roman"/>
                <a:cs typeface="Times New Roman"/>
              </a:rPr>
              <a:t>р</a:t>
            </a:r>
            <a:r>
              <a:rPr sz="2500" spc="-130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85" dirty="0">
                <a:solidFill>
                  <a:srgbClr val="D3C7B6"/>
                </a:solidFill>
                <a:latin typeface="Times New Roman"/>
                <a:cs typeface="Times New Roman"/>
              </a:rPr>
              <a:t>в</a:t>
            </a:r>
            <a:r>
              <a:rPr sz="2500" spc="-130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110" dirty="0">
                <a:solidFill>
                  <a:srgbClr val="D3C7B6"/>
                </a:solidFill>
                <a:latin typeface="Times New Roman"/>
                <a:cs typeface="Times New Roman"/>
              </a:rPr>
              <a:t>к</a:t>
            </a:r>
            <a:r>
              <a:rPr sz="2500" spc="130" dirty="0">
                <a:solidFill>
                  <a:srgbClr val="D3C7B6"/>
                </a:solidFill>
                <a:latin typeface="Times New Roman"/>
                <a:cs typeface="Times New Roman"/>
              </a:rPr>
              <a:t>а</a:t>
            </a:r>
            <a:r>
              <a:rPr sz="2500" spc="254" dirty="0">
                <a:solidFill>
                  <a:srgbClr val="D3C7B6"/>
                </a:solidFill>
                <a:latin typeface="Times New Roman"/>
                <a:cs typeface="Times New Roman"/>
              </a:rPr>
              <a:t>ж</a:t>
            </a:r>
            <a:r>
              <a:rPr sz="2500" spc="135" dirty="0">
                <a:solidFill>
                  <a:srgbClr val="D3C7B6"/>
                </a:solidFill>
                <a:latin typeface="Times New Roman"/>
                <a:cs typeface="Times New Roman"/>
              </a:rPr>
              <a:t>д</a:t>
            </a:r>
            <a:r>
              <a:rPr sz="2500" spc="80" dirty="0">
                <a:solidFill>
                  <a:srgbClr val="D3C7B6"/>
                </a:solidFill>
                <a:latin typeface="Times New Roman"/>
                <a:cs typeface="Times New Roman"/>
              </a:rPr>
              <a:t>ы</a:t>
            </a:r>
            <a:r>
              <a:rPr sz="2500" spc="180" dirty="0">
                <a:solidFill>
                  <a:srgbClr val="D3C7B6"/>
                </a:solidFill>
                <a:latin typeface="Times New Roman"/>
                <a:cs typeface="Times New Roman"/>
              </a:rPr>
              <a:t>й</a:t>
            </a:r>
            <a:r>
              <a:rPr sz="2500" spc="-130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175" dirty="0">
                <a:solidFill>
                  <a:srgbClr val="D3C7B6"/>
                </a:solidFill>
                <a:latin typeface="Times New Roman"/>
                <a:cs typeface="Times New Roman"/>
              </a:rPr>
              <a:t>р</a:t>
            </a:r>
            <a:r>
              <a:rPr sz="2500" spc="75" dirty="0">
                <a:solidFill>
                  <a:srgbClr val="D3C7B6"/>
                </a:solidFill>
                <a:latin typeface="Times New Roman"/>
                <a:cs typeface="Times New Roman"/>
              </a:rPr>
              <a:t>о</a:t>
            </a:r>
            <a:r>
              <a:rPr sz="2500" spc="125" dirty="0">
                <a:solidFill>
                  <a:srgbClr val="D3C7B6"/>
                </a:solidFill>
                <a:latin typeface="Times New Roman"/>
                <a:cs typeface="Times New Roman"/>
              </a:rPr>
              <a:t>м</a:t>
            </a:r>
            <a:r>
              <a:rPr sz="2500" spc="45" dirty="0">
                <a:solidFill>
                  <a:srgbClr val="D3C7B6"/>
                </a:solidFill>
                <a:latin typeface="Times New Roman"/>
                <a:cs typeface="Times New Roman"/>
              </a:rPr>
              <a:t>б</a:t>
            </a:r>
            <a:r>
              <a:rPr sz="2500" spc="175" dirty="0">
                <a:solidFill>
                  <a:srgbClr val="D3C7B6"/>
                </a:solidFill>
                <a:latin typeface="Times New Roman"/>
                <a:cs typeface="Times New Roman"/>
              </a:rPr>
              <a:t>и</a:t>
            </a:r>
            <a:r>
              <a:rPr sz="2500" spc="114" dirty="0">
                <a:solidFill>
                  <a:srgbClr val="D3C7B6"/>
                </a:solidFill>
                <a:latin typeface="Times New Roman"/>
                <a:cs typeface="Times New Roman"/>
              </a:rPr>
              <a:t>к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5"/>
              </a:spcBef>
              <a:tabLst>
                <a:tab pos="567055" algn="l"/>
              </a:tabLst>
            </a:pPr>
            <a:r>
              <a:rPr sz="2500" spc="-5" dirty="0">
                <a:solidFill>
                  <a:srgbClr val="ABBD83"/>
                </a:solidFill>
                <a:latin typeface="Times New Roman"/>
                <a:cs typeface="Times New Roman"/>
              </a:rPr>
              <a:t>3.	</a:t>
            </a:r>
            <a:r>
              <a:rPr sz="2500" spc="5" dirty="0">
                <a:solidFill>
                  <a:srgbClr val="ABBD83"/>
                </a:solidFill>
                <a:latin typeface="Times New Roman"/>
                <a:cs typeface="Times New Roman"/>
              </a:rPr>
              <a:t>ПОДГОТОВИТЬ</a:t>
            </a:r>
            <a:r>
              <a:rPr sz="2500" spc="-140" dirty="0">
                <a:solidFill>
                  <a:srgbClr val="ABBD83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ABBD83"/>
                </a:solidFill>
                <a:latin typeface="Times New Roman"/>
                <a:cs typeface="Times New Roman"/>
              </a:rPr>
              <a:t>МАТЕРИАЛЫ</a:t>
            </a:r>
            <a:r>
              <a:rPr sz="2500" spc="360" dirty="0">
                <a:solidFill>
                  <a:srgbClr val="ABBD83"/>
                </a:solidFill>
                <a:latin typeface="Times New Roman"/>
                <a:cs typeface="Times New Roman"/>
              </a:rPr>
              <a:t> </a:t>
            </a:r>
            <a:r>
              <a:rPr sz="2500" spc="75" dirty="0">
                <a:solidFill>
                  <a:srgbClr val="ABBD83"/>
                </a:solidFill>
                <a:latin typeface="Times New Roman"/>
                <a:cs typeface="Times New Roman"/>
              </a:rPr>
              <a:t>И</a:t>
            </a:r>
            <a:r>
              <a:rPr sz="2500" spc="-135" dirty="0">
                <a:solidFill>
                  <a:srgbClr val="ABBD83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ABBD83"/>
                </a:solidFill>
                <a:latin typeface="Times New Roman"/>
                <a:cs typeface="Times New Roman"/>
              </a:rPr>
              <a:t>ПЛЕСТИ,</a:t>
            </a:r>
            <a:r>
              <a:rPr sz="2500" spc="-135" dirty="0">
                <a:solidFill>
                  <a:srgbClr val="ABBD83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ABBD83"/>
                </a:solidFill>
                <a:latin typeface="Times New Roman"/>
                <a:cs typeface="Times New Roman"/>
              </a:rPr>
              <a:t>ПЛЕСТИ.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5791" y="4594074"/>
            <a:ext cx="6791325" cy="1652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4340">
              <a:lnSpc>
                <a:spcPct val="100000"/>
              </a:lnSpc>
              <a:spcBef>
                <a:spcPts val="100"/>
              </a:spcBef>
            </a:pPr>
            <a:r>
              <a:rPr sz="2500" spc="105" dirty="0">
                <a:solidFill>
                  <a:srgbClr val="D3C7B6"/>
                </a:solidFill>
                <a:latin typeface="Times New Roman"/>
                <a:cs typeface="Times New Roman"/>
              </a:rPr>
              <a:t>Чем</a:t>
            </a:r>
            <a:r>
              <a:rPr sz="2500" spc="-140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105" dirty="0">
                <a:solidFill>
                  <a:srgbClr val="D3C7B6"/>
                </a:solidFill>
                <a:latin typeface="Times New Roman"/>
                <a:cs typeface="Times New Roman"/>
              </a:rPr>
              <a:t>лучше</a:t>
            </a:r>
            <a:r>
              <a:rPr sz="2500" spc="-135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90" dirty="0">
                <a:solidFill>
                  <a:srgbClr val="D3C7B6"/>
                </a:solidFill>
                <a:latin typeface="Times New Roman"/>
                <a:cs typeface="Times New Roman"/>
              </a:rPr>
              <a:t>сеть</a:t>
            </a:r>
            <a:r>
              <a:rPr sz="2500" spc="-135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135" dirty="0">
                <a:solidFill>
                  <a:srgbClr val="D3C7B6"/>
                </a:solidFill>
                <a:latin typeface="Times New Roman"/>
                <a:cs typeface="Times New Roman"/>
              </a:rPr>
              <a:t>натянута,</a:t>
            </a:r>
            <a:r>
              <a:rPr sz="2500" spc="-135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120" dirty="0">
                <a:solidFill>
                  <a:srgbClr val="D3C7B6"/>
                </a:solidFill>
                <a:latin typeface="Times New Roman"/>
                <a:cs typeface="Times New Roman"/>
              </a:rPr>
              <a:t>тем</a:t>
            </a:r>
            <a:r>
              <a:rPr sz="2500" spc="-135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85" dirty="0">
                <a:solidFill>
                  <a:srgbClr val="D3C7B6"/>
                </a:solidFill>
                <a:latin typeface="Times New Roman"/>
                <a:cs typeface="Times New Roman"/>
              </a:rPr>
              <a:t>легче</a:t>
            </a:r>
            <a:r>
              <a:rPr sz="2500" spc="355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105" dirty="0">
                <a:solidFill>
                  <a:srgbClr val="D3C7B6"/>
                </a:solidFill>
                <a:latin typeface="Times New Roman"/>
                <a:cs typeface="Times New Roman"/>
              </a:rPr>
              <a:t>плести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85"/>
              </a:spcBef>
              <a:tabLst>
                <a:tab pos="911225" algn="l"/>
              </a:tabLst>
            </a:pPr>
            <a:r>
              <a:rPr sz="2500" spc="100" dirty="0">
                <a:solidFill>
                  <a:srgbClr val="ABBD83"/>
                </a:solidFill>
                <a:latin typeface="Times New Roman"/>
                <a:cs typeface="Times New Roman"/>
              </a:rPr>
              <a:t>4.	</a:t>
            </a:r>
            <a:r>
              <a:rPr sz="2500" spc="35" dirty="0">
                <a:solidFill>
                  <a:srgbClr val="ABBD83"/>
                </a:solidFill>
                <a:latin typeface="Times New Roman"/>
                <a:cs typeface="Times New Roman"/>
              </a:rPr>
              <a:t>ПРИКРЕПИТЬ</a:t>
            </a:r>
            <a:r>
              <a:rPr sz="2500" spc="-130" dirty="0">
                <a:solidFill>
                  <a:srgbClr val="ABBD83"/>
                </a:solidFill>
                <a:latin typeface="Times New Roman"/>
                <a:cs typeface="Times New Roman"/>
              </a:rPr>
              <a:t> </a:t>
            </a:r>
            <a:r>
              <a:rPr sz="2500" spc="25" dirty="0">
                <a:solidFill>
                  <a:srgbClr val="ABBD83"/>
                </a:solidFill>
                <a:latin typeface="Times New Roman"/>
                <a:cs typeface="Times New Roman"/>
              </a:rPr>
              <a:t>ЗАВЯЗКИ,</a:t>
            </a:r>
            <a:r>
              <a:rPr sz="2500" spc="-130" dirty="0">
                <a:solidFill>
                  <a:srgbClr val="ABBD83"/>
                </a:solidFill>
                <a:latin typeface="Times New Roman"/>
                <a:cs typeface="Times New Roman"/>
              </a:rPr>
              <a:t> </a:t>
            </a:r>
            <a:r>
              <a:rPr sz="2500" spc="-30" dirty="0">
                <a:solidFill>
                  <a:srgbClr val="ABBD83"/>
                </a:solidFill>
                <a:latin typeface="Times New Roman"/>
                <a:cs typeface="Times New Roman"/>
              </a:rPr>
              <a:t>УПАКОВАТЬ</a:t>
            </a:r>
            <a:r>
              <a:rPr sz="2500" spc="-130" dirty="0">
                <a:solidFill>
                  <a:srgbClr val="ABBD83"/>
                </a:solidFill>
                <a:latin typeface="Times New Roman"/>
                <a:cs typeface="Times New Roman"/>
              </a:rPr>
              <a:t> </a:t>
            </a:r>
            <a:r>
              <a:rPr sz="2500" spc="-35" dirty="0">
                <a:solidFill>
                  <a:srgbClr val="ABBD83"/>
                </a:solidFill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44020" y="1377176"/>
            <a:ext cx="17098010" cy="8411210"/>
            <a:chOff x="844020" y="1377176"/>
            <a:chExt cx="17098010" cy="8411210"/>
          </a:xfrm>
        </p:grpSpPr>
        <p:sp>
          <p:nvSpPr>
            <p:cNvPr id="16" name="object 16"/>
            <p:cNvSpPr/>
            <p:nvPr/>
          </p:nvSpPr>
          <p:spPr>
            <a:xfrm>
              <a:off x="844020" y="5541054"/>
              <a:ext cx="8620125" cy="0"/>
            </a:xfrm>
            <a:custGeom>
              <a:avLst/>
              <a:gdLst/>
              <a:ahLst/>
              <a:cxnLst/>
              <a:rect l="l" t="t" r="r" b="b"/>
              <a:pathLst>
                <a:path w="8620125">
                  <a:moveTo>
                    <a:pt x="0" y="0"/>
                  </a:moveTo>
                  <a:lnTo>
                    <a:pt x="8620129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531314" y="5569629"/>
              <a:ext cx="8411210" cy="0"/>
            </a:xfrm>
            <a:custGeom>
              <a:avLst/>
              <a:gdLst/>
              <a:ahLst/>
              <a:cxnLst/>
              <a:rect l="l" t="t" r="r" b="b"/>
              <a:pathLst>
                <a:path w="8411210">
                  <a:moveTo>
                    <a:pt x="0" y="0"/>
                  </a:moveTo>
                  <a:lnTo>
                    <a:pt x="8410688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16969" y="1377176"/>
              <a:ext cx="0" cy="8411210"/>
            </a:xfrm>
            <a:custGeom>
              <a:avLst/>
              <a:gdLst/>
              <a:ahLst/>
              <a:cxnLst/>
              <a:rect l="l" t="t" r="r" b="b"/>
              <a:pathLst>
                <a:path h="8411210">
                  <a:moveTo>
                    <a:pt x="0" y="8410688"/>
                  </a:moveTo>
                  <a:lnTo>
                    <a:pt x="0" y="0"/>
                  </a:lnTo>
                </a:path>
              </a:pathLst>
            </a:custGeom>
            <a:ln w="285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741704" y="9314557"/>
            <a:ext cx="685355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110" dirty="0">
                <a:solidFill>
                  <a:srgbClr val="D3C7B6"/>
                </a:solidFill>
                <a:latin typeface="Times New Roman"/>
                <a:cs typeface="Times New Roman"/>
              </a:rPr>
              <a:t>Каждую</a:t>
            </a:r>
            <a:r>
              <a:rPr sz="2500" spc="-140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75" dirty="0">
                <a:solidFill>
                  <a:srgbClr val="D3C7B6"/>
                </a:solidFill>
                <a:latin typeface="Times New Roman"/>
                <a:cs typeface="Times New Roman"/>
              </a:rPr>
              <a:t>свободную</a:t>
            </a:r>
            <a:r>
              <a:rPr sz="2500" spc="-135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114" dirty="0">
                <a:solidFill>
                  <a:srgbClr val="D3C7B6"/>
                </a:solidFill>
                <a:latin typeface="Times New Roman"/>
                <a:cs typeface="Times New Roman"/>
              </a:rPr>
              <a:t>минуту.</a:t>
            </a:r>
            <a:r>
              <a:rPr sz="2500" spc="360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95" dirty="0">
                <a:solidFill>
                  <a:srgbClr val="D3C7B6"/>
                </a:solidFill>
                <a:latin typeface="Times New Roman"/>
                <a:cs typeface="Times New Roman"/>
              </a:rPr>
              <a:t>Сети</a:t>
            </a:r>
            <a:r>
              <a:rPr sz="2500" spc="-135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110" dirty="0">
                <a:solidFill>
                  <a:srgbClr val="D3C7B6"/>
                </a:solidFill>
                <a:latin typeface="Times New Roman"/>
                <a:cs typeface="Times New Roman"/>
              </a:rPr>
              <a:t>очень</a:t>
            </a:r>
            <a:r>
              <a:rPr sz="2500" spc="-135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170" dirty="0">
                <a:solidFill>
                  <a:srgbClr val="D3C7B6"/>
                </a:solidFill>
                <a:latin typeface="Times New Roman"/>
                <a:cs typeface="Times New Roman"/>
              </a:rPr>
              <a:t>ждут!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99589" y="9314557"/>
            <a:ext cx="86106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105" dirty="0">
                <a:solidFill>
                  <a:srgbClr val="D3C7B6"/>
                </a:solidFill>
                <a:latin typeface="Times New Roman"/>
                <a:cs typeface="Times New Roman"/>
              </a:rPr>
              <a:t>Укажите</a:t>
            </a:r>
            <a:r>
              <a:rPr sz="2500" spc="-130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125" dirty="0">
                <a:solidFill>
                  <a:srgbClr val="D3C7B6"/>
                </a:solidFill>
                <a:latin typeface="Times New Roman"/>
                <a:cs typeface="Times New Roman"/>
              </a:rPr>
              <a:t>размер</a:t>
            </a:r>
            <a:r>
              <a:rPr sz="2500" spc="-125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105" dirty="0">
                <a:solidFill>
                  <a:srgbClr val="D3C7B6"/>
                </a:solidFill>
                <a:latin typeface="Times New Roman"/>
                <a:cs typeface="Times New Roman"/>
              </a:rPr>
              <a:t>сети</a:t>
            </a:r>
            <a:r>
              <a:rPr sz="2500" spc="375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180" dirty="0">
                <a:solidFill>
                  <a:srgbClr val="D3C7B6"/>
                </a:solidFill>
                <a:latin typeface="Times New Roman"/>
                <a:cs typeface="Times New Roman"/>
              </a:rPr>
              <a:t>и</a:t>
            </a:r>
            <a:r>
              <a:rPr sz="2500" spc="380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145" dirty="0">
                <a:solidFill>
                  <a:srgbClr val="D3C7B6"/>
                </a:solidFill>
                <a:latin typeface="Times New Roman"/>
                <a:cs typeface="Times New Roman"/>
              </a:rPr>
              <a:t>напишите</a:t>
            </a:r>
            <a:r>
              <a:rPr sz="2500" spc="-125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95" dirty="0">
                <a:solidFill>
                  <a:srgbClr val="D3C7B6"/>
                </a:solidFill>
                <a:latin typeface="Times New Roman"/>
                <a:cs typeface="Times New Roman"/>
              </a:rPr>
              <a:t>несколько</a:t>
            </a:r>
            <a:r>
              <a:rPr sz="2500" spc="-130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90" dirty="0">
                <a:solidFill>
                  <a:srgbClr val="D3C7B6"/>
                </a:solidFill>
                <a:latin typeface="Times New Roman"/>
                <a:cs typeface="Times New Roman"/>
              </a:rPr>
              <a:t>добрых</a:t>
            </a:r>
            <a:r>
              <a:rPr sz="2500" spc="-125" dirty="0">
                <a:solidFill>
                  <a:srgbClr val="D3C7B6"/>
                </a:solidFill>
                <a:latin typeface="Times New Roman"/>
                <a:cs typeface="Times New Roman"/>
              </a:rPr>
              <a:t> </a:t>
            </a:r>
            <a:r>
              <a:rPr sz="2500" spc="90" dirty="0">
                <a:solidFill>
                  <a:srgbClr val="D3C7B6"/>
                </a:solidFill>
                <a:latin typeface="Times New Roman"/>
                <a:cs typeface="Times New Roman"/>
              </a:rPr>
              <a:t>слов!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599</Words>
  <Application>Microsoft Office PowerPoint</Application>
  <PresentationFormat>Произвольный</PresentationFormat>
  <Paragraphs>75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Calibri</vt:lpstr>
      <vt:lpstr>Cambria</vt:lpstr>
      <vt:lpstr>Georgia</vt:lpstr>
      <vt:lpstr>Lucida Sans Unicode</vt:lpstr>
      <vt:lpstr>Segoe UI Symbol</vt:lpstr>
      <vt:lpstr>Times New Roman</vt:lpstr>
      <vt:lpstr>Trebuchet MS</vt:lpstr>
      <vt:lpstr>Verdana</vt:lpstr>
      <vt:lpstr>Office Theme</vt:lpstr>
      <vt:lpstr>Спасти жизнь</vt:lpstr>
      <vt:lpstr>1</vt:lpstr>
      <vt:lpstr>Что делать?</vt:lpstr>
      <vt:lpstr>ШНУР ДЛЯ ОКАНТОВКИ КРАЕВ СЕТИ</vt:lpstr>
      <vt:lpstr>Презентация PowerPoint</vt:lpstr>
      <vt:lpstr>Основные способы плетения сетей</vt:lpstr>
      <vt:lpstr>Этапы работы: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Оливковый Традиционный Шрифт з Засечками Цвета Здравоохранение Питч-Дек Презентация</dc:title>
  <dc:creator>Ариша У</dc:creator>
  <cp:keywords>DAFP-wPlIC4,BAE7TUfYnYs</cp:keywords>
  <cp:lastModifiedBy>Артем Степанов</cp:lastModifiedBy>
  <cp:revision>1</cp:revision>
  <dcterms:created xsi:type="dcterms:W3CDTF">2024-05-21T17:06:55Z</dcterms:created>
  <dcterms:modified xsi:type="dcterms:W3CDTF">2024-05-21T17:07:42Z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2022-10-26T00:00:00Z</vt:filetime>
  </property>
  <property fmtid="{D5CDD505-2E9C-101B-9397-08002B2CF9AE}" pid="3" name="Creator">
    <vt:lpwstr>Canva</vt:lpwstr>
  </property>
  <property fmtid="{D5CDD505-2E9C-101B-9397-08002B2CF9AE}" pid="4" name="LastSaved">
    <vt:filetime>2022-10-26T00:00:00Z</vt:filetime>
  </property>
</Properties>
</file>